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57" r:id="rId4"/>
    <p:sldId id="263" r:id="rId5"/>
    <p:sldId id="266" r:id="rId6"/>
    <p:sldId id="267" r:id="rId7"/>
    <p:sldId id="271" r:id="rId8"/>
    <p:sldId id="279" r:id="rId9"/>
    <p:sldId id="272" r:id="rId10"/>
    <p:sldId id="264" r:id="rId11"/>
    <p:sldId id="275" r:id="rId12"/>
    <p:sldId id="265" r:id="rId13"/>
    <p:sldId id="268" r:id="rId14"/>
    <p:sldId id="276" r:id="rId15"/>
    <p:sldId id="277" r:id="rId16"/>
    <p:sldId id="269" r:id="rId17"/>
    <p:sldId id="270" r:id="rId18"/>
    <p:sldId id="273" r:id="rId19"/>
    <p:sldId id="280" r:id="rId20"/>
    <p:sldId id="278" r:id="rId21"/>
    <p:sldId id="27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2281" autoAdjust="0"/>
  </p:normalViewPr>
  <p:slideViewPr>
    <p:cSldViewPr snapToGrid="0">
      <p:cViewPr varScale="1">
        <p:scale>
          <a:sx n="118" d="100"/>
          <a:sy n="118" d="100"/>
        </p:scale>
        <p:origin x="211" y="-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哲诚" userId="3fe23cfde0e3700c" providerId="LiveId" clId="{C8AD91A3-88FE-9240-BA5E-52F489D45DEA}"/>
    <pc:docChg chg="custSel modSld">
      <pc:chgData name="胡 哲诚" userId="3fe23cfde0e3700c" providerId="LiveId" clId="{C8AD91A3-88FE-9240-BA5E-52F489D45DEA}" dt="2022-05-29T11:55:54.506" v="1" actId="7634"/>
      <pc:docMkLst>
        <pc:docMk/>
      </pc:docMkLst>
      <pc:sldChg chg="addSp">
        <pc:chgData name="胡 哲诚" userId="3fe23cfde0e3700c" providerId="LiveId" clId="{C8AD91A3-88FE-9240-BA5E-52F489D45DEA}" dt="2022-05-29T11:55:54.506" v="1" actId="7634"/>
        <pc:sldMkLst>
          <pc:docMk/>
          <pc:sldMk cId="934479368" sldId="257"/>
        </pc:sldMkLst>
        <pc:inkChg chg="add">
          <ac:chgData name="胡 哲诚" userId="3fe23cfde0e3700c" providerId="LiveId" clId="{C8AD91A3-88FE-9240-BA5E-52F489D45DEA}" dt="2022-05-29T11:55:54.506" v="1" actId="7634"/>
          <ac:inkMkLst>
            <pc:docMk/>
            <pc:sldMk cId="934479368" sldId="257"/>
            <ac:inkMk id="3" creationId="{79AE7661-13DD-6C1F-8DF1-087BE955429C}"/>
          </ac:inkMkLst>
        </pc:inkChg>
      </pc:sldChg>
      <pc:sldChg chg="addSp">
        <pc:chgData name="胡 哲诚" userId="3fe23cfde0e3700c" providerId="LiveId" clId="{C8AD91A3-88FE-9240-BA5E-52F489D45DEA}" dt="2022-05-28T05:06:01.375" v="0" actId="7634"/>
        <pc:sldMkLst>
          <pc:docMk/>
          <pc:sldMk cId="603485208" sldId="263"/>
        </pc:sldMkLst>
        <pc:inkChg chg="add">
          <ac:chgData name="胡 哲诚" userId="3fe23cfde0e3700c" providerId="LiveId" clId="{C8AD91A3-88FE-9240-BA5E-52F489D45DEA}" dt="2022-05-28T05:06:01.375" v="0" actId="7634"/>
          <ac:inkMkLst>
            <pc:docMk/>
            <pc:sldMk cId="603485208" sldId="263"/>
            <ac:inkMk id="3" creationId="{DA68079E-7D35-A2AE-2330-84338A90A417}"/>
          </ac:inkMkLst>
        </pc:inkChg>
      </pc:sldChg>
      <pc:sldChg chg="addSp">
        <pc:chgData name="胡 哲诚" userId="3fe23cfde0e3700c" providerId="LiveId" clId="{C8AD91A3-88FE-9240-BA5E-52F489D45DEA}" dt="2022-05-28T05:06:01.375" v="0" actId="7634"/>
        <pc:sldMkLst>
          <pc:docMk/>
          <pc:sldMk cId="3026054462" sldId="264"/>
        </pc:sldMkLst>
        <pc:inkChg chg="add">
          <ac:chgData name="胡 哲诚" userId="3fe23cfde0e3700c" providerId="LiveId" clId="{C8AD91A3-88FE-9240-BA5E-52F489D45DEA}" dt="2022-05-28T05:06:01.375" v="0" actId="7634"/>
          <ac:inkMkLst>
            <pc:docMk/>
            <pc:sldMk cId="3026054462" sldId="264"/>
            <ac:inkMk id="8" creationId="{3519CE7F-9E01-06FC-9741-B7748A2B7D67}"/>
          </ac:inkMkLst>
        </pc:inkChg>
      </pc:sldChg>
      <pc:sldChg chg="addSp">
        <pc:chgData name="胡 哲诚" userId="3fe23cfde0e3700c" providerId="LiveId" clId="{C8AD91A3-88FE-9240-BA5E-52F489D45DEA}" dt="2022-05-29T11:55:54.506" v="1" actId="7634"/>
        <pc:sldMkLst>
          <pc:docMk/>
          <pc:sldMk cId="2512958106" sldId="267"/>
        </pc:sldMkLst>
        <pc:inkChg chg="add">
          <ac:chgData name="胡 哲诚" userId="3fe23cfde0e3700c" providerId="LiveId" clId="{C8AD91A3-88FE-9240-BA5E-52F489D45DEA}" dt="2022-05-29T11:55:54.506" v="1" actId="7634"/>
          <ac:inkMkLst>
            <pc:docMk/>
            <pc:sldMk cId="2512958106" sldId="267"/>
            <ac:inkMk id="7" creationId="{C1399B60-8F32-E291-CF0B-06DE5C65DD42}"/>
          </ac:inkMkLst>
        </pc:inkChg>
      </pc:sldChg>
      <pc:sldChg chg="addSp">
        <pc:chgData name="胡 哲诚" userId="3fe23cfde0e3700c" providerId="LiveId" clId="{C8AD91A3-88FE-9240-BA5E-52F489D45DEA}" dt="2022-05-29T11:55:54.506" v="1" actId="7634"/>
        <pc:sldMkLst>
          <pc:docMk/>
          <pc:sldMk cId="1913691436" sldId="271"/>
        </pc:sldMkLst>
        <pc:inkChg chg="add">
          <ac:chgData name="胡 哲诚" userId="3fe23cfde0e3700c" providerId="LiveId" clId="{C8AD91A3-88FE-9240-BA5E-52F489D45DEA}" dt="2022-05-28T05:06:01.375" v="0" actId="7634"/>
          <ac:inkMkLst>
            <pc:docMk/>
            <pc:sldMk cId="1913691436" sldId="271"/>
            <ac:inkMk id="12" creationId="{AF815C52-926A-D5FD-F62E-509A96D215C6}"/>
          </ac:inkMkLst>
        </pc:inkChg>
        <pc:inkChg chg="add">
          <ac:chgData name="胡 哲诚" userId="3fe23cfde0e3700c" providerId="LiveId" clId="{C8AD91A3-88FE-9240-BA5E-52F489D45DEA}" dt="2022-05-29T11:55:54.506" v="1" actId="7634"/>
          <ac:inkMkLst>
            <pc:docMk/>
            <pc:sldMk cId="1913691436" sldId="271"/>
            <ac:inkMk id="14" creationId="{C6E2ACB1-599D-2E48-F1D3-82484DCB59BE}"/>
          </ac:inkMkLst>
        </pc:inkChg>
      </pc:sldChg>
      <pc:sldChg chg="addSp">
        <pc:chgData name="胡 哲诚" userId="3fe23cfde0e3700c" providerId="LiveId" clId="{C8AD91A3-88FE-9240-BA5E-52F489D45DEA}" dt="2022-05-29T11:55:54.506" v="1" actId="7634"/>
        <pc:sldMkLst>
          <pc:docMk/>
          <pc:sldMk cId="2761702761" sldId="272"/>
        </pc:sldMkLst>
        <pc:inkChg chg="add">
          <ac:chgData name="胡 哲诚" userId="3fe23cfde0e3700c" providerId="LiveId" clId="{C8AD91A3-88FE-9240-BA5E-52F489D45DEA}" dt="2022-05-28T05:06:01.375" v="0" actId="7634"/>
          <ac:inkMkLst>
            <pc:docMk/>
            <pc:sldMk cId="2761702761" sldId="272"/>
            <ac:inkMk id="4" creationId="{73E4E015-6D19-7186-D82B-2D7E6EE92F48}"/>
          </ac:inkMkLst>
        </pc:inkChg>
        <pc:inkChg chg="add">
          <ac:chgData name="胡 哲诚" userId="3fe23cfde0e3700c" providerId="LiveId" clId="{C8AD91A3-88FE-9240-BA5E-52F489D45DEA}" dt="2022-05-29T11:55:54.506" v="1" actId="7634"/>
          <ac:inkMkLst>
            <pc:docMk/>
            <pc:sldMk cId="2761702761" sldId="272"/>
            <ac:inkMk id="5" creationId="{9BCE264A-D6B0-2D51-F62A-547A3D722549}"/>
          </ac:inkMkLst>
        </pc:inkChg>
      </pc:sldChg>
      <pc:sldChg chg="addSp">
        <pc:chgData name="胡 哲诚" userId="3fe23cfde0e3700c" providerId="LiveId" clId="{C8AD91A3-88FE-9240-BA5E-52F489D45DEA}" dt="2022-05-28T05:06:01.375" v="0" actId="7634"/>
        <pc:sldMkLst>
          <pc:docMk/>
          <pc:sldMk cId="2700709593" sldId="274"/>
        </pc:sldMkLst>
        <pc:inkChg chg="add">
          <ac:chgData name="胡 哲诚" userId="3fe23cfde0e3700c" providerId="LiveId" clId="{C8AD91A3-88FE-9240-BA5E-52F489D45DEA}" dt="2022-05-28T05:06:01.375" v="0" actId="7634"/>
          <ac:inkMkLst>
            <pc:docMk/>
            <pc:sldMk cId="2700709593" sldId="274"/>
            <ac:inkMk id="5" creationId="{92CF216B-DD9E-8D38-3BEA-05BEC7C3FFBE}"/>
          </ac:inkMkLst>
        </pc:inkChg>
      </pc:sldChg>
      <pc:sldChg chg="addSp">
        <pc:chgData name="胡 哲诚" userId="3fe23cfde0e3700c" providerId="LiveId" clId="{C8AD91A3-88FE-9240-BA5E-52F489D45DEA}" dt="2022-05-28T05:06:01.375" v="0" actId="7634"/>
        <pc:sldMkLst>
          <pc:docMk/>
          <pc:sldMk cId="2205659503" sldId="275"/>
        </pc:sldMkLst>
        <pc:inkChg chg="add">
          <ac:chgData name="胡 哲诚" userId="3fe23cfde0e3700c" providerId="LiveId" clId="{C8AD91A3-88FE-9240-BA5E-52F489D45DEA}" dt="2022-05-28T05:06:01.375" v="0" actId="7634"/>
          <ac:inkMkLst>
            <pc:docMk/>
            <pc:sldMk cId="2205659503" sldId="275"/>
            <ac:inkMk id="4" creationId="{56AC530D-03F0-8D5B-2A6F-802DE0DEF794}"/>
          </ac:inkMkLst>
        </pc:inkChg>
      </pc:sldChg>
      <pc:sldChg chg="addSp">
        <pc:chgData name="胡 哲诚" userId="3fe23cfde0e3700c" providerId="LiveId" clId="{C8AD91A3-88FE-9240-BA5E-52F489D45DEA}" dt="2022-05-29T11:55:54.506" v="1" actId="7634"/>
        <pc:sldMkLst>
          <pc:docMk/>
          <pc:sldMk cId="4082088575" sldId="276"/>
        </pc:sldMkLst>
        <pc:inkChg chg="add">
          <ac:chgData name="胡 哲诚" userId="3fe23cfde0e3700c" providerId="LiveId" clId="{C8AD91A3-88FE-9240-BA5E-52F489D45DEA}" dt="2022-05-29T11:55:54.506" v="1" actId="7634"/>
          <ac:inkMkLst>
            <pc:docMk/>
            <pc:sldMk cId="4082088575" sldId="276"/>
            <ac:inkMk id="3" creationId="{CB6DD1E6-C03A-098F-6208-03FA24105894}"/>
          </ac:inkMkLst>
        </pc:inkChg>
      </pc:sldChg>
      <pc:sldChg chg="addSp">
        <pc:chgData name="胡 哲诚" userId="3fe23cfde0e3700c" providerId="LiveId" clId="{C8AD91A3-88FE-9240-BA5E-52F489D45DEA}" dt="2022-05-29T11:55:54.506" v="1" actId="7634"/>
        <pc:sldMkLst>
          <pc:docMk/>
          <pc:sldMk cId="1845800826" sldId="277"/>
        </pc:sldMkLst>
        <pc:inkChg chg="add">
          <ac:chgData name="胡 哲诚" userId="3fe23cfde0e3700c" providerId="LiveId" clId="{C8AD91A3-88FE-9240-BA5E-52F489D45DEA}" dt="2022-05-29T11:55:54.506" v="1" actId="7634"/>
          <ac:inkMkLst>
            <pc:docMk/>
            <pc:sldMk cId="1845800826" sldId="277"/>
            <ac:inkMk id="6" creationId="{02A73654-D626-EE9F-44B0-AEF41BD6D0A0}"/>
          </ac:inkMkLst>
        </pc:inkChg>
      </pc:sldChg>
      <pc:sldChg chg="addSp">
        <pc:chgData name="胡 哲诚" userId="3fe23cfde0e3700c" providerId="LiveId" clId="{C8AD91A3-88FE-9240-BA5E-52F489D45DEA}" dt="2022-05-28T05:06:01.375" v="0" actId="7634"/>
        <pc:sldMkLst>
          <pc:docMk/>
          <pc:sldMk cId="197391478" sldId="279"/>
        </pc:sldMkLst>
        <pc:inkChg chg="add">
          <ac:chgData name="胡 哲诚" userId="3fe23cfde0e3700c" providerId="LiveId" clId="{C8AD91A3-88FE-9240-BA5E-52F489D45DEA}" dt="2022-05-28T05:06:01.375" v="0" actId="7634"/>
          <ac:inkMkLst>
            <pc:docMk/>
            <pc:sldMk cId="197391478" sldId="279"/>
            <ac:inkMk id="9" creationId="{77ACA0FF-2A8F-66F0-9A04-5B67EF8BD925}"/>
          </ac:inkMkLst>
        </pc:inkChg>
      </pc:sldChg>
      <pc:sldChg chg="addSp">
        <pc:chgData name="胡 哲诚" userId="3fe23cfde0e3700c" providerId="LiveId" clId="{C8AD91A3-88FE-9240-BA5E-52F489D45DEA}" dt="2022-05-28T05:06:01.375" v="0" actId="7634"/>
        <pc:sldMkLst>
          <pc:docMk/>
          <pc:sldMk cId="2613369540" sldId="280"/>
        </pc:sldMkLst>
        <pc:inkChg chg="add">
          <ac:chgData name="胡 哲诚" userId="3fe23cfde0e3700c" providerId="LiveId" clId="{C8AD91A3-88FE-9240-BA5E-52F489D45DEA}" dt="2022-05-28T05:06:01.375" v="0" actId="7634"/>
          <ac:inkMkLst>
            <pc:docMk/>
            <pc:sldMk cId="2613369540" sldId="280"/>
            <ac:inkMk id="6" creationId="{CDD982AB-ABDE-08AC-2BBB-A52F5673C323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8844 4990 7931,'-14'0'0,"1"-2"435,4-2-270,2-4 0,18-2 562,3 1-399,17-1 0,-6 1 96,13-1 0,0 1-158,4-5 1,7-1 27,3 1 1,10-2-341,4-3 1,4-1 392,1-4 1,5-1-115,0 6 1,-4-2-89,-1 3 1,-15 6-7,1-2 1,-10 5-108,-4-1 1,-7 2-270,-3 4 1,-9 2 170,-5-3 0,-3 2-115,-2-2 1,-5 4-76,1-4-948,-7 4 1121,3 1 1,-7 0-564,-4 0 0,2 0 205,-7 0 1,1 0-338,-5 0 0,-5 0 254,0 0 1,-2 0 523,2 0 0,3 0 0,-17-7 0,3-1 0</inkml:trace>
  <inkml:trace contextRef="#ctx0" brushRef="#br0">9768 4578 7931,'6'-8'0,"-2"-3"444,5 6 0,0 0 124,6 5 1,-1 0 46,0 0 1,7 0-168,2 0 0,4 5-158,2 0 1,-1 4-71,1-4 0,-6 6 13,1-2 1,-7-1-180,2 2 1,-3-1 58,-2 6 0,-4-6-150,-1 1 0,-6-1-124,2 5 0,-10 0-205,-4 1 0,-8-1-679,-2 0 0,-7 5 516,3 0 0,0-2 529,0-7 0,-1 2 0,-4-4 0</inkml:trace>
  <inkml:trace contextRef="#ctx0" brushRef="#br0">10948 4535 7911,'0'-9'-315,"0"-1"1,5 5 1993,0-4-1123,-1 6 0,-4-5 353,0 3 1,2 3-322,3-2 0,-4 4-41,4 4 0,-2 4-237,2 7 1,-4 4-345,4 0 1,-3 4-220,-2-4 0,0 6 288,0-1 0,0 1-1178,0-1 1,-2 1 575,-3-6 0,4 2 567,-4-2 0,-3 3 0,0 6 0</inkml:trace>
  <inkml:trace contextRef="#ctx0" brushRef="#br0">10991 4691 8069,'6'-7'397,"-3"0"-318,7 7 1581,-7 0-722,10 0-305,-12 0 100,12 0-377,-5-6 0,6 4-477,0-2 1,0 2 163,0 2 1,1-5-211,-1 1 0,0-3 226,0 2 1,1 4-1754,-1-4 854,0 4-690,0 1 459,-6-7 796,-2 6 0,-7-10 341,-4 6 1,-1-1-120,-4 1 0,-2-2 159,2-2 0,2-4-94,-1 4 1,4 1 666,-4-1 0,4 4 96,-5-5 716,7 7-871,-3-3 1,6 7 29,0 4 1,0 9-246,0 10 0,0 3-132,0 1 1,2 6-323,2-1 0,-2 5 120,3-5 1,-2 2-148,1-2 1,-2-3 95,3 3 0,-4-5-873,-1-4 1,0-2 55,0-3 1,0-8-1281,0 3 1364,0-9 0,-6 1 300,-3-6 1,1 0 341,-2 0 1,1-6-101,-6-3 1,1 1 744,0-2-532,0 1 0,4-4 303,1 4 0,6 1 183,-2 3 1,3 2 462,2-7 0,2 6-169,3-6 0,3 5-326,6-4 0,2-1-632,3-4 0,-4 5 163,4-1 1,-1 1-941,1-5 1,-4 4 555,4 1 1,-1 1-1032,1-2 1388,-3-2 0,10 4 0,-3-6 0</inkml:trace>
  <inkml:trace contextRef="#ctx0" brushRef="#br0">11261 4578 7889,'-8'0'842,"2"0"-161,6 0-143,-7 0 761,6 0-272,-6 0-406,7 0-226,7 0-234,1 0 1,6 0 162,0 0-996,0 0 539,1 0 1,-1 0-526,0 0 550,0 0 0,0 0-1147,1 0 1,-1 0-197,0 0 1451,0 6 0,1-4 0,-1 4 0</inkml:trace>
  <inkml:trace contextRef="#ctx0" brushRef="#br0">11375 4535 7889,'-7'-8'0,"4"-3"0,-6 6 242,6 1 108,-4 4 1,7 0 780,0 0-684,0 6 1,0 2 218,0 6 63,0 0-395,0 0 0,0 1-91,0-1-179,0 0 0,0 0-13,0 1 0,0-1 100,0 0 1,2-1-850,3-4 619,-4 4-1274,5-5 560,-6 6-136,0-6 650,-6 4 1,5-8-35,-4 5 413,3-6 0,2 5-77,0-3 0,2-4 26,3 4 1,-2 1 9,6-1 110,1 6 0,4-4-36,0 2 0,-4 4 69,-1-4 1,-4-1 7,4 2 0,-6-6 174,2 6-209,-3-1 1,-2 5 14,0 1-85,0-1 0,-7-1 130,-2-4-212,-4 4 1,-1-10 185,0 6 18,0-6-170,-1 4-155,8-14 1,0 0-283,7-8 262,0 1 0,7-5-388,2 0 1,4 0 197,1 5 0,0-2-264,0-3 0,1 3 572,-1-2 0,6 2 0,2 2 0</inkml:trace>
  <inkml:trace contextRef="#ctx0" brushRef="#br0">11716 4521 8101,'-10'12'939,"1"-2"0,6 3-366,-2-4 0,-1 4-195,1 1 0,0 5-149,5 0 0,0 0-245,0-5 0,0-5-987,0 1-145,0-1 1,5 1 1147,0-1 0,6-5 0,-3 2 0</inkml:trace>
  <inkml:trace contextRef="#ctx0" brushRef="#br0">11730 4578 7889,'0'-15'-1033,"0"1"2937,0 0-726,0 0 463,0 6-1157,6 2 0,1 7-137,2 4 1,2-2-106,-6 7 1,1-3-219,-1 3 1,-3 3-49,2-4 1,-2 4-47,-2 1 1,0 0 30,0 0 0,-2 1 50,-2-1 1,-4 0-364,-6 0 1,-1 5 122,1 0 0,0 0-26,0-5 1,-1-4 54,1-1 1,5-1-114,-1 2 180,7 2 69,-3-10 0,7 4-109,4-6 1,3-1 89,6-4 0,5 2 77,0-7 0,2 7-73,-2-2 0,-4 4 215,4 1 1,-3 1-78,-2 4 1,-4 3 325,-1 6 0,-6 0-63,2 1 1,-3-1 61,-2 0 1,0 5-244,0 0 0,-7 0 7,-2-5 0,-4-4-386,-1-1 224,0 1 0,0-3-1726,0-2 1251,-1-3 0,1-4-552,0-3 0,6-2 264,3-8 0,4 0 435,1-4 1,-5-2 310,0-3 0,0-1-19,5 6 1,5 0 118,0 5-185,0 0 864,1 6 0,-3 2-357,7 6 1,-7 7 559,1 8 0,3 0-364,-2 9 1,1-7-167,-1 2 1,-2-1-808,6 1 0,-4-8 300,4 3 1,-4-8-556,5 4 1,-6-7 71,6 2 105,-1-4 0,6-7 103,-1-3 0,-5-9-75,1-1 0,-5-6 177,4 1 1,-4 2 333,4-2 1,-6 5 606,2-4 0,1 5-408,-1-1 0,5 8 1451,-6 2-1236,1 6 1,0-2 78,0 10 0,-1 3-213,-4 6 1,2 0-162,3 0-225,-4 1 0,7-1-680,-3 0-1339,-4-6 1062,12-2 42,-5-6 1,1-5 367,1 1 1,-5-12 404,4 2 0,-4-5 173,4 0 0,-5-3 0,0-7 0,3 6 125,-3-1 0,6 5 37,-5-5 1,1 8 1957,-1 2-1540,-4 0 1,7 19 555,-3-1 0,-4 14-515,4 5 0,1 11 34,-1 4 1,2 3-238,-3 1 0,-1-1-55,7-3 0,-7-1-165,2-4 1,1-5-166,-1 1 1,4-3-535,-4-7 1,1-6 308,-1-8-2554,-3-4 1986,4-1 0,-6-11 760,0-3 0,6-10 0,2 2 0</inkml:trace>
  <inkml:trace contextRef="#ctx0" brushRef="#br0">12285 4763 12450,'14'0'759,"0"0"1,0 0-547,0 0 1,2-5-693,3 0 0,-3-1-8,3 1 1,-3 2-366,-2-7 1,0 6 149,0-6 0,1 7-266,-1-2-841,0-3 1455,-6 0 1,-2-1 353,-6-1 0,0 7 0,-6-9 0,-2 9 125,-6-7-69,0 7 1,1-5 702,3 3-479,-2 4 1,6-4 906,-4 10 1,4-1-470,6 11 0,0-4-62,0 8 1,0 3-268,0 1 0,0 0-555,0 0 0,0-4-254,0 5 1,6-7-516,4 2 1,-3-3 934,3-2 0,-1 0 0,6 1 0</inkml:trace>
  <inkml:trace contextRef="#ctx0" brushRef="#br0">12526 4834 7822,'0'-8'0,"2"-5"894,3 4 0,2-2-197,8 1 0,1-3-31,2 4 1,5-5-275,5-5 0,5 3-148,0-3 0,2 5-253,-2 4 1,-4-1 112,-1 7 0,1-1-950,-6 5 678,-2 0-642,-1 0-197,-12 0 204,-1 6 1,-14-3 41,-2 7 1,-4-6 322,-1 6 1,1-5 147,4 4 1,-4-6 67,4 2 1,-4 1 212,-1-1 1,4 0 8,1-5 0,6 0 0,-8-6 0,6-4 0,0 2 0,5-1 0,0-1 918,0-4-473,0 6 951,0 2-943,0 6 0,0 6 54,0 4 1,0 2-122,0 2 0,0 1-560,0-1 1,0 0 21,0 0 1,0 1-73,0-1 1,0-5-1637,0 1 855,0-7 1005,7 3 0,-6-12 0,5-2 0</inkml:trace>
  <inkml:trace contextRef="#ctx0" brushRef="#br0">12740 4620 7822,'-8'-14'0,"-3"5"297,6-1 42,-6 7 140,3-10 1,-2 13-117,1 0 0,6 8 579,-2 11 1,3 3-397,2 7 0,0 4 212,0 0 1,7 2-280,2-2 0,4-5-31,1 1 0,0-2-283,1-8 0,3 0-278,1-5 0,7-6-116,-3-3 0,3-4 231,-3-1 0,3-1-1037,-7-4 0,1-3 482,-1-6 0,-3-1-2262,3 1 2815,-10 0 0,10 0 0,-3 0 0</inkml:trace>
  <inkml:trace contextRef="#ctx0" brushRef="#br0">13251 4834 7788,'0'9'1028,"0"1"0,-1-1-401,-4 5 0,3-4 195,-2-1-1001,2 1 1,-3 4 178,1 0 0,-1 0 0,5 1 0</inkml:trace>
  <inkml:trace contextRef="#ctx0" brushRef="#br0">13721 4407 6874,'0'-8'754,"0"-4"130,0 10-222,0-4 113,0 6-223,6 0-193,-5 0 71,12 0-160,-11 6 0,6 7-274,-4 6 0,-2 1 95,3-1 0,-4 2-538,-1 2 1,0 3 344,0-7 0,0 4-339,0-4 1,2 0-78,3-5 518,-4 1 0,5-1 0,-6 0 0</inkml:trace>
  <inkml:trace contextRef="#ctx0" brushRef="#br0">13806 4436 7929,'0'-15'0,"0"1"0,0 0 457,0 6 111,0-5 387,0 12-597,6-6 0,2 7-24,6 0 1,-4 0-88,-1 0 0,1 2-236,4 3 1,0 3 82,0 6 1,-4 0-31,-1 0 0,-5 1-158,0-1 1,-1 2-340,2 2 1,-3-5-308,2 6 0,-4-8 340,-4 3 1,1 1-171,-7-6 0,5-1 121,-4 1 0,-1-4 85,-4 5 0,-2-7 364,-3 2 0,4-4-69,-4-1 0,3 0 55,2 0 1,-1-1 13,1-4 0,2 2 806,2-7-385,-3 7 168,12-10 1,-4 7-243,10-3 1,3-2 28,6 6 0,0-5-54,0 6 0,1-3-272,-1 3 0,5 2-411,0-3 1,-5-1 252,-5 1 1,1 0-295,4 5 296,0 0 0,-4 0-704,-1 0 222,-5 0 232,2 0 0,-6 2 103,0 3 1,-2-4-175,-2 4 427,-4 3 0,-7-2 0,1 4 0,0 2 0,0-4 0,0 6 0</inkml:trace>
  <inkml:trace contextRef="#ctx0" brushRef="#br0">13607 4677 7929,'0'8'-401,"0"-2"548,0-6 464,0 0-356,6 0 0,-3 0 75,7 0 0,-1 0-97,5 0 1,5 0 114,0 0 0,11-6-72,-1-3 0,7-4-223,-3-1 1,5 0-356,-5-1 0,1 6 271,-6-1 1,-4 2-525,-1-1 0,-5 1 75,1 3-541,-10 4 704,-2-6 0,-9 7-82,-3 0 0,-4 2 93,-10 3 0,1-4 306,-5 4 0,4 1 0,-5-1 0,5 0 0,-5-5 0,5 5 37,-4-1 1,5 3-90,-1-3 0,4-2 569,0 3 0,1 1-256,0-1 0,6 1 466,3-1-446,4 3 1,1 6 300,0 0 1,0 2-171,0 3 0,1-3-138,4 3 1,-2 1-364,7-1 1,-6 0 109,6-5 0,-5 1-924,4-1 730,-6 0 0,5-1-1177,-3-4 357,-3-3 222,4-6 410,-6 0 1,0-1 360,0-4 0,0-3 0,0-6 0,5 0 0,-1 0 0,1-2 0,-5-3 0,0 1 0,0-5 0,2 5 129,2-1 1,-2 4 15,3 0 0,1 6 197,-1-1 1,1 7 409,-1-1 1,-2 4-278,6 4 1,-5 11 30,0 8 0,3 6-128,-3 4 1,1-3-303,-5 3 0,5 2 86,0-2 1,-1 0-391,-4-4 0,0-3 230,0-2 0,0-3-1289,0-7 671,0 0 0,-1-6 294,-4-3 1,2-4-274,-7-1 1,1 0 128,-5 0 1,4-6 285,1-4 0,-1 3 180,-4-3 0,0 1-25,0-6 1,-1 1 24,1 0 0,5-5 0,-1 0 0,7 0 424,-2 5 1,4 0 83,1-1-136,0 1 0,1 2-119,4 2 0,-2-1-23,7 6-84,-1 1 0,5 4-141,1 0 1,-6 1 113,1 4 1,-7-2-32,2 7 1,-4-1 112,-1 5 1,0 2-104,0 3 1,0-3 7,0 3 0,-1-3-6,-4-2 1,2-5-130,-7 1 171,7-1-528,-3-1 265,6-2 0,0-9-142,0-6 0,11-2-93,3-13 1,5 0 85,0-4 0,3-2 146,6-3 1,-4 3-43,0-3 1,-2 7 267,2 3 1,1 7-69,-6 2 1,0 6 329,-5 8 0,-5 1 242,1 4 1,-7 3-307,2 6 0,-4 5-99,-1 0 1,-4 6-34,-1-1 1,-6-4-552,1-1 1,3-3 96,-3-2-120,1 1 1,-6-3 205,1-2 1,5-2-763,-1-4 0,5-2 962,-4 3 0,-1-4 0,-4-1 0</inkml:trace>
  <inkml:trace contextRef="#ctx0" brushRef="#br0">13976 4848 7929,'7'-14'-198,"-1"4"572,4 1 0,2 5-108,-2 0 1,2 2 270,3 2 1,-1 2-123,0 2 1,5 4-94,0 7 1,1-6-436,-1 1 1,-3-1 172,3 5 1,2-4-863,-2-1 1,0-1 291,-5 2 510,0 2 0,0-4 0,0 6 0</inkml:trace>
  <inkml:trace contextRef="#ctx0" brushRef="#br0">14517 4578 7913,'-8'0'0,"-5"0"214,12 0 113,-6 0 0,1 0 288,4 0-276,-4 0 0,12 0 87,4 0-228,3-7-35,1 6 1,2-12 217,3 4-390,-4 2 58,12-5 1,-11 9 104,3-7-64,-3 7 1,-2-5-295,0 3 169,0 4-85,1-6 0,-8 9 96,-2 3 0,-3 3-37,-2 6 0,-7 2 52,-2 3 0,-5-2-27,-5 7 1,3-2 44,-3 1 0,-1 3 7,1-7 0,0 0 112,4-5 0,1-6-64,0-4 1,4-2-214,1-2 173,6 0 0,-3-6-169,6-4 1,6 2 104,3-1 0,4-1-129,1-4 0,5 6 35,0 4 0,0-3 39,-5 3 0,0-1 47,1 5 1,-6 0-119,1 0 230,-1 0 1,1 5-166,-1-1 154,-6 7 1,2-4-70,-10 2 0,2 2-239,-6-6-1,4 0-475,-5-5 212,1 0 0,-5 0-632,-1 0 773,1 0 0,0-7 378,0-2 0,4-4 0,1-1 0,4-5 0,-4 0 0,6-5 0,-2 5 0,2-6-11,-2 1 0,3 4 413,-2 1 840,2 3-436,8 2 1,1 9-338,2 10 1,4 4-17,-4 15 0,4 5-170,1 4 1,-4 5-171,-1-5 0,-6 5 132,2-5 0,1 5-366,-1-5 0,0 0-615,-5-4 0,0-6 183,0 1-1169,0-7 1238,0 4 0,-2-13-119,-3-3 1,2-5 602,-6-5 0,6-3 0,-2-6 0,-3-1 0,0 1 0</inkml:trace>
  <inkml:trace contextRef="#ctx0" brushRef="#br0">14588 4791 7913,'0'-14'-508,"0"0"-615,0-1 1626,0 1 1,0 5 360,0-1-552,-6 7 0,4-2-95,-3 10 1,-1 3-134,1 6 1,0 5 97,5 0 1,-4 0-478,-1-5 0,0 0-28,5 1 1,0-6-245,0 1 0,0-6-444,0 6 557,0-7 374,7 3 1,0-7 79,8-4 0,-6-1 428,1-4 0,-1-3-154,5 4 0,0 1 96,1-1 0,-1 4 216,0-5 0,5 7-196,0-1 0,0-3-241,-5 2 0,0 1 350,1 4-858,-1 0 1,-1-2 248,-4-3 0,-1 4-1641,-3-4 1751,-4 4 0,-1-6 0,-8-1 0</inkml:trace>
  <inkml:trace contextRef="#ctx0" brushRef="#br0">14403 4592 7912,'-22'0'0,"1"0"0,7 0 549,6 0 27,-4 0-112,10 0 48,-4 0-239,6 6 1,0-3 127,0 7-639,0-7 258,6 10 0,-3-10-1037,7 6 763,-7 1 1,8-1-600,-6 1 709,6-7 0,-8 8-415,6-6 0,-6 1-237,2-1 520,-3-4 276,-2 12 261,0-5 0,-2 1 343,-3 1-20,4-1 1,-10 1 440,6-1-357,0-6-129,-1 10 22,4-11-569,-4 4 103,6-6 0,0 2-385,0 2 0,2-2 52,2 3 0,-2-2-42,3 1 1,-4 0 39,-1 5 1,-1-4 64,-4 4 1,2-1 134,-7 2 1,6 1-87,-6-7 0,5 6 228,-4-5 0,4 4-96,-4-4 388,6 6-125,-4-9 0,14 4 84,2-6 0,8 0-64,2 0 1,11 0-126,-1 0 1,4 5 86,0-1 0,-1 1-74,6-5 0,-2 5-126,2 0 0,-3 1 112,-7-1 1,1-4-443,-1 4 1,-6-3-138,-3-2 0,-3 0-311,-2 0 0,-4 0-391,-1 0 0,-4 0 1118,4 0 0,1-7 0,4-1 0</inkml:trace>
  <inkml:trace contextRef="#ctx0" brushRef="#br0">15100 4507 7887,'-8'0'1092,"1"0"0,7 6-551,0 3 1,0 6 257,0 4 0,2 3-324,3 6 1,-4 5-51,4 0 0,1 5-130,-1-4 0,0 3-332,-5-3 1,0-6 114,0-4 0,5-7-294,-1 2-389,1-3-844,-5-8-1096,0-2 1826,-6-19 0,3 4-188,-7-10 0,1 3 386,-6 2 1,6 0 520,0 0 0,-7-7 0,-6-1 0</inkml:trace>
  <inkml:trace contextRef="#ctx0" brushRef="#br0">14958 4620 7887,'-7'15'96,"6"-1"132,-4 0 1,3 0 130,2 0 0,0 2-199,0 3 0,0-3-98,0 3 0,2 1-355,3-1 0,-2 0 133,6-4 160,-6-8 0,16 6 0,-3-5 0</inkml:trace>
  <inkml:trace contextRef="#ctx0" brushRef="#br0">15213 4691 7643,'0'-7'2301,"0"0"-2326,0 7 0,0 2-395,0 3 0,5-2-1152,0 6 1572,6-6 0,-3 16 0,6-3 0</inkml:trace>
  <inkml:trace contextRef="#ctx0" brushRef="#br0">14858 4563 7885,'-8'0'0,"2"-1"0,6-4 696,0 4 15,0-12-206,0 11 1,6-4-161,4 6 1,9-5-192,4 1 0,4-1 74,2 5 1,4-5-259,0 0 1,5-1-7,-5 1 0,5 2-32,-5-6 1,-5 5-150,-4 0 1,-6 1 31,0-2-558,-8 3 504,-4-4 1,-7 6-103,-4 0 0,-8 0 79,-6 0 0,-1 0 264,1 0 1,2 2-155,-7 2 0,6-1 302,-1 7 1,-1-1 27,1 6 0,5-6 31,4 1 1,2 1 213,-1 8 0,-2-4-167,6 4 0,0 3 154,5 2 0,0 5-97,0 4 1,2-2-166,3 7 0,1-6 64,3 1 0,3-3-283,-8-2 1,6-1-102,-5-3 0,1-3-94,-1-7 0,-4 0-310,4 0 237,-4-6-1321,-1-2 1184,7-6 0,-6-6-822,4-3 1298,-3-4 0,4-1 0,2 0 0</inkml:trace>
  <inkml:trace contextRef="#ctx0" brushRef="#br0">15199 4635 8947,'0'7'2297,"0"6"-2327,7-5 68,-6 6 1,10-4 284,-6-1-549,6-6 202,-3 10 0,1-10 224,1 7-200,-1-7 0,6 3 0,-1-6 0</inkml:trace>
  <inkml:trace contextRef="#ctx0" brushRef="#br0">15469 4563 7799,'0'-9'241,"0"0"146,0 5 1,2-2 523,3 6-172,-4 0-452,12 6 0,-7 2-81,4 6 1,1 1-180,-7-1 0,3 0 181,-2 0-452,-4 1 0,5-1-144,-6 0 0,0-5 227,0 1 0,-4-5-595,-1 4 1,-6-6 314,1 2 1,-2-2-146,-2 2 1,4-3 265,1 2 0,-1-4 335,-4-4 0,4 0 60,1-5 1,4 4 112,-4-4 74,6-1 0,-4 1-2,7-1 508,0 7 0,0-2-309,0 10 0,2 5 169,3 9 1,-2-2-196,6 7 0,-4-1-370,4 6 1,-4-1 32,5 1 1,-6-3-562,6-2 1,-5-3-161,4-7 0,-4-1-1356,4-4 1981,1-3 0,4-6 0,0 0 0</inkml:trace>
  <inkml:trace contextRef="#ctx0" brushRef="#br0">15725 4436 7799,'-8'1'467,"4"4"0,0-2-68,0 6 0,2-4-67,-3 5 1,2-1 3,-1 5 1,2 1-69,-3-1 1,-1 0-423,1 0 0,0-4 259,5-1-297,-6 1 285,4 4-1122,-4-6 74,6-2 471,0-6 1,6-6 165,4-4 0,3 2 132,1-1 0,0 4 303,0-4 1,-1 4-96,-4-4 1,4 5 177,-4 0-40,4 2 603,1 2-304,1 0-115,-8 0 1,0 6-152,-7 4 1,-2-2-57,-3 1 0,-2 1-236,-8 4 0,1 0 76,0 0 0,0 1-95,-1-1 0,1 0 34,0 0 1,5-4-181,-1-1 105,7-6-35,-3 10 32,6-11 114,0 4 1,6-8-55,3-2 0,4 0 51,1-5 1,-1 4 34,-4-4 0,4 4-33,-4-5 1,-1 7 53,2-1 1,-5-3 67,4 3 254,-6-1 16,10 5 0,-7 1-149,4 4 0,1 0 163,-7 9 1,1-3-96,-5 8 1,5 3-75,0 2 1,1 7-12,-1 3 1,-4-1-202,4-5 1,-3 5-43,-2 1 0,0-6-73,0-4 0,0-7-692,0 2 1,-2-5-16,-3-4 846,4-4 0,-12 0 0,5 2 0</inkml:trace>
  <inkml:trace contextRef="#ctx0" brushRef="#br0">15725 4819 7581,'0'-8'1652,"2"2"-1123,3 6 0,2-5-186,8 1 1,-1-1-810,0 5 1,2 0 308,3 0 1,-2 0-877,7 0 1033,-7-6 0,10-2 0,-5-6 0</inkml:trace>
  <inkml:trace contextRef="#ctx0" brushRef="#br0">16194 4763 7760,'-7'0'-506,"-6"0"-64,3 0 0,3 0 470,-3 0 100,7 0 0,-10 0 0,5 0 0</inkml:trace>
  <inkml:trace contextRef="#ctx0" brushRef="#br0">16123 4521 7760,'0'-8'386,"0"2"166,0 6 0,0 1-181,0 4 0,2-2-179,3 7 1,-2-1 38,6 5 1,-4 0-573,5 1 0,-7-6 117,1 1 0,3-6-54,-3 6 1,6-5-1481,-5 4 1758,-1-6 0,3 10 0,1-5 0</inkml:trace>
  <inkml:trace contextRef="#ctx0" brushRef="#br0">16138 4635 7778,'-15'0'-1251,"6"4"1234,-1 1 1,7 6 615,-1-1 1,2 2-201,2 2 0,0 1-131,0-1 0,0 0 42,0 0 0,5 5-106,-1 0 0,7-5-84,-1-4 0,-2-2 65,1 1 0,-4-2-185,5-7 1,-6 0-143,6 0 0,-6 0-202,6 0 1,-5-2 137,4-3 0,-6-3-236,2-6 0,1 0-1023,-1 0 1465,6-7 0,-9-1 0,4-6 0</inkml:trace>
  <inkml:trace contextRef="#ctx0" brushRef="#br0">16251 4507 7778,'0'-15'752,"0"7"-548,0 2 1,7 6 561,2 0-450,4 0 1,6 2-382,0 2 1,0-2-226,-5 3 0,0-4-302,0-1 0,0 0-709,1 0 1301,-7 0 0,4 0 0,-4 0 0</inkml:trace>
  <inkml:trace contextRef="#ctx0" brushRef="#br0">16379 4393 8251,'-8'0'1236,"2"6"-902,6 4 1,0 2 31,0 3 1,0 3-96,0 1 0,-2 7-97,-2-3 1,2 3-73,-3-3 0,4-1-128,1-3 0,-5-3-99,0 3 1,-1-8 50,1-1-227,4-7 42,-6 3 52,7-6 1,0-1-260,0-4 1,2 2 206,3-7 1,3-1-1,6-8 1,-5 8 95,1-3 1,-1 3 224,5-3 1,-4 6-125,-1 3 453,-5-3 0,4 7-186,-4-4 0,-2 11 132,3 8 0,-5 2 8,-5 8 0,2-2 114,-7 2 1,7 1-254,-2-6 0,-1 5 31,1-5 0,0 0-497,5-5 215,0 0-462,0-6 353,0-2 1,7-7-465,2-4 1,-1-3 158,2-6 1,-1 0-11,5-1 1,1 3-163,-1 2 1,-5-2-233,1 2 605,-1-3-48,5-1 587,1 6 1,-6 2-288,1 6 711,-7 0 1,3 2-211,-6 2 1,0 4 48,0 6 1,0 1-157,0-1 1,5 0 16,0 0 1,-1 1-1025,-4-1 0,0 0 203,0 0 416,7 0 0,1 1 0,6-1 0</inkml:trace>
  <inkml:trace contextRef="#ctx0" brushRef="#br0">17019 4436 7744,'-14'14'543,"1"5"645,4 0-872,-4 6 1,7-1 458,-4 9 1,-1 0-310,7 10 1,-1-9-208,5 9 0,1-10-46,4 0 1,5-3-524,9-1 0,-2-2 193,7-4 117,-1-8 0,-1-3 0,-1-4 0</inkml:trace>
  <inkml:trace contextRef="#ctx0" brushRef="#br0">17318 4563 7918,'-8'7'-1688,"-5"-6"2737,5 6-159,0-7-63,2 6-562,6 2 0,3 1 130,7 1 1,-1-5-110,10 4 1,-2-4-191,2 4 0,-1-6 34,5 2 0,-4 2-153,5-3 1,-5 1-363,5-5 1,-7 0 278,2 0 1,-3 0-381,-2 0 1,-1-2 224,-4-2 0,2 1-51,-6-7 0,0 5-4,-5-4 1,-2 4-354,-3-4 561,-2 5 0,-8-7-91,1 7 1,0-3 203,0 3 1,-1 2-92,1-3 240,0-3-76,0 0 145,6 1 0,0-4 237,3 6-211,4 0 0,-6 11 9,7 4 1,2 9 230,3 4 0,-4 4-126,4 2 1,-3 4-40,-2 0 1,4 7-262,1-2 0,0 1 104,-5-1 1,0-3-449,0-7 1,5 1 181,-1-1 1,1-11-493,-5-2 203,0-4 0,-2-3-908,-2-4 574,2-2 1,-9-4 721,6-2 0,1-11 0,4-7 0</inkml:trace>
  <inkml:trace contextRef="#ctx0" brushRef="#br0">17417 4734 7918,'-8'8'0,"-4"5"365,10-5-129,-11 6 1,12-5 91,-4 1 183,-3-1-347,7 12 0,-7-6-455,3 4 259,3-3 1,-5 3-259,2 0 1,3 0 215,-3-5 1,4-4-1230,1-1 691,0-6-248,0 4 860,6-20 0,-3 4 0,7-10 0,-1-2 60,6 2 0,-6 0 91,0 5 0,1 0 545,4 0 1,0 1-333,1 3 0,-6-1-12,1 7 0,-1-3-3,5 3 0,0 2-238,1-3 77,-1 4 1,0 1-990,0 0-141,1 0-482,-1 0 1424,0 0 0,0 0 0,0 0 0</inkml:trace>
  <inkml:trace contextRef="#ctx0" brushRef="#br0">17716 4393 8771,'8'6'1794,"-2"-4"-1439,-6 10 1,0-4-166,0 7 0,0-1-468,0 0 0,0 0 234,0 0 1,0-4-695,0-1 0,2 1 479,2 4 0,-2-4-790,3-1 504,-4-6 0,4 5 93,0-3 0,1-4 452,-1 4 0,3-3 0,6-2 0</inkml:trace>
  <inkml:trace contextRef="#ctx0" brushRef="#br0">17829 4492 7918,'2'-9'-828,"3"-1"1,-4 6 2050,4-6-262,-3 7-134,-2-3-185,0 6-234,0 0 0,0 6-323,0 4 1,0-3 83,0 3 1,-5-1-205,0 6 0,-4-1 107,4 0 0,-4 0-274,4 0 0,-5-4 107,6-1-100,-7 1 0,7 3-445,-5-4-164,6 4 179,-4-12 140,7 12 377,0-12 1,5 4-230,0-10 387,6 4 0,-5-7-186,4 3 392,2 4 8,-4-6-168,0 7 1,0 0 140,-3 0 9,-4 0 1,6 2 12,-7 3 1,-2-2 38,-3 6-208,-3 1 126,-6 4-331,0 0 168,0 0-150,0-6 11,6 5-258,1-11 122,7 4 190,0-6 1,7 0-92,2 0 0,4 0 79,1 0 0,0 0 148,0 0 0,-4-5-77,-1 0 1,1 1 124,4 4 1,-4 0-47,-1 0 189,-6 0-32,4 0-195,-7 6 1,0-3-217,0 7 0,-7-7 149,-2 1 1,-4 3-341,-1-2 1,0-1 45,-1-4 0,6 0-103,0 0 0,-1 0 153,-4 0 0,4 0 70,1 0 0,6-1 7,-2-4 0,-1 2-18,1-7 1,0 6 616,5-6-284,0 7 376,0-3 1,5 14-95,0 6 1,4 2 143,-4 7 1,1 6-175,-1 4 1,-2 5-103,7-5 1,-7 5-100,1-5 0,3 5 31,-2-5 1,-1-1-485,-4-9 1,0 3 195,0-7-1485,0 0 894,0-12 1,-1 0-165,-4-7 1,3-7 394,-2-2 1,0 0 416,0-6 0,2 3 0,-3-12 0,-2 0 0,-1-4 0</inkml:trace>
  <inkml:trace contextRef="#ctx0" brushRef="#br0">17758 4905 7915,'7'-29'-533,"-6"6"-67,4-1 1,-3 6 1311,-2 0 62,0 2 59,0 8-413,-7 2 1,-1 12 4,-6 3 0,5 9-161,-1 1 1,1 6-186,-5-1 1,4-2 119,1 1 0,1 0-455,-2 0 1,4-2-217,6-7 0,0-5 472,0 1 0,-6-1 0,-2 6 0</inkml:trace>
  <inkml:trace contextRef="#ctx0" brushRef="#br0">18171 4436 7903,'-8'0'1186,"1"0"168,7 6-1027,0 2 1,0 6-137,0 0 1,0 0-703,0 1 441,0-1 1,0 0-439,0 0 1,0 0 63,0 1 11,0-1 0,-6 0 137,-3 0 0,1 1-29,-2-1 1,1-5 281,-5 1-152,-1-7 561,1 10-290,6-12 1,2 4 68,6-10 1,2-1-36,2-4 1,4-7-192,6 3 0,1-4 102,-1 4 1,0 0-11,0 0 0,0 4 386,1 1-335,-1 6 0,-5-2 414,1 10 1,-7 4-186,2 10 1,-10 5 75,-4 9 1,-4 3-52,-1 7 1,-1 0-440,1-1 1,0-1-222,0-3 1,6-3-395,3-7 1,4-6-532,1-3 1269,0-9 0,6 2 0,2-4 0</inkml:trace>
  <inkml:trace contextRef="#ctx0" brushRef="#br0">18199 4706 7903,'-8'-2'669,"4"-3"-300,2 4 1,8-6 17,4 7 1,4-4-471,5-1 0,-3 0 127,3 5 0,1-5-128,-1 1 1,0-1 102,-5 5 1,1-5-630,-1 1 301,0-1-192,0-2 291,-6 6 349,-2-5 1,-7 6 259,-4 0 0,2 4-168,-7 1 1,3 6 14,-3-1 0,2 1-62,3-2 0,4 4 33,-4-4-39,4 4 1,1 1-212,0 0 0,0 1 71,0-1-127,0 0 1,4 0 82,1 0 56,6 1 1,-9-1-172,2 0 0,3-5 101,-3 1 0,1-5-127,-5 4 0,0-4 42,0 4 1,-6-5-393,-4 0 0,-2-2 58,-2-2 0,-1 0-579,1 0 755,0 0 1,0 0 5,-1 0 1,6 0 323,-1 0-173,7 0 373,-3 0-231,19 0 1,-4 0 564,10 0 0,-3 0-166,-2 0 1,5 0 4,0 0 1,0 0-320,-5 0 1,5 1 65,0 4 1,0-3-1187,-5 3 804,1-4 1,-1 1 194,0 2 0,0-2 0,0 4 0</inkml:trace>
  <inkml:trace contextRef="#ctx0" brushRef="#br0">18711 4492 8078,'-8'2'1322,"3"3"-846,4-4 1,1 12-219,0-4 1,0-1-194,0 2 1,0-1-188,0 5 0,0 1-38,0-1 0,0 0 122,0 0 1,-2 1-350,-3-1 0,2-5 207,-6 1 1,4-1-110,-4 5 0,4-4 39,-5-1 1,6-4 295,-6 5 0,5-7-3,-4 1 202,6-2 17,-4-2-226,14-6 1,1-1 63,6-2 0,0-4-50,0 4 0,-1 1 179,-4-2 0,4 7 28,-3-1 86,2 2 0,2 4-14,1 2 1,-6 4-129,1 6 1,-7 7-149,1 3 0,3 1 103,-2-1 1,-1 2-199,-4-2 0,0 1 134,0-1 0,0-3-591,0-7 0,-1-1 265,-4-4 1,2 2-1356,-7-6 1113,7 0 0,-8-7-290,6-3 0,-4-3 431,4-6 0,0 0 243,5 0 1,-4-5 410,-1 0 1,0 0-340,5 5 1,0-1 358,0 1 1,-1 5-46,-4-1 1375,3 7-1129,-10-3 1,9 7-134,-7 4 1,2 3-449,-1 6 0,-2 5-379,6 0 0,-5 5-1536,6-5 1956,-1 0 0,5 1 0,0 2 0</inkml:trace>
  <inkml:trace contextRef="#ctx0" brushRef="#br0">19024 4578 8143,'-8'14'1746,"2"0"-1574,6 0 1,4 1 37,1-1 0,1-6-1211,-1-4 885,-3 4 1,6-6-631,-4 3-12,-2 3 80,4-7 1,-11 7 60,1-3 617,-7-4 0,4 12 0,-2-4 0,-4-1 0,4 2 0,1-5 450,-2 4 1,7 1-245,-2 4 0,-1-5 1213,1 1-911,1-1 0,5 4 43,4-4 1,-2 2-122,7-6-220,-1 0 0,5-5-383,1 0 1,-3-2 177,-2-3 1,2-1-671,-2-3 0,-2-4 335,1 4 0,-1-4-659,2-1 0,1-5-20,-7 0 1009,7 0 0,-3-2 0,7-1 0</inkml:trace>
  <inkml:trace contextRef="#ctx0" brushRef="#br0">19152 4549 7835,'0'-8'677,"0"2"-31,0 0 0,6 4-151,4-3 1,2 4-350,2 1 1,1 0 37,-1 0 0,0 5-562,0-1 1,0 1 281,1-5 0,-1 0-721,0 0 1,0 0 489,1 0 1,-6 0-1008,1 0 1334,-7 0 0,9-6 0,-4-2 0</inkml:trace>
  <inkml:trace contextRef="#ctx0" brushRef="#br0">19322 4492 7835,'-6'-8'25,"-2"2"157,0 6 133,2 0 153,0 0-153,4 0 279,-4 0-324,6 6 1,-5 2-100,0 7-86,0-1 0,4 5 283,-4 0-238,4 6 27,-12-3 1,11 7 158,-2-1-263,-4-6 158,0 5 104,0-5-438,-5 0 116,12-1-165,-6-13 137,7-2-455,0-6 1,0-2 283,0-2 1,7-4-118,2-6 1,4-2 113,1-3 0,0 3-200,0-3 1,1 8-359,-1 1 1009,0 1 36,0 1 0,-4 2 214,-1 6 1,-6 6 185,2 4 0,-5 4-301,-5 5 0,2 1-41,-6 4 1,4 1-20,-4-6 0,5 5-232,0-5 1,-3 0 67,3-5 1,-1-5-799,5 1 43,0-7 86,0 3 0,6-7-146,4-4 1,2-3 272,3-6 0,-1 3 99,0-3 1,0 7 67,0-7 1,-1 3 110,-3-3 0,2 6-65,-2 3 1,-2 4 866,1 1-434,-6 0 1,4 6 115,-7 4 1,4 7-484,1 2 1,0 0 108,-5-5 0,1 0-1634,4 0 1635,-3-6 0,10 5 0,-4-5 0</inkml:trace>
  <inkml:trace contextRef="#ctx0" brushRef="#br0">19934 4521 7711,'-8'0'1498,"8"6"0,8 2-676,6 6 0,-1 2-329,-4 3 1,8-2-203,-2 7 1,2 0-83,-3 4 0,-1 1 122,-4-1 0,2 5-173,-6 0 1,5 1-243,-6-6 0,1-1-177,-5-3 1,-6-4 260,-4-6 0,-2 7 0,-3 1 0</inkml:trace>
  <inkml:trace contextRef="#ctx0" brushRef="#br0">20374 4976 7822,'0'8'1187,"0"-2"-725,0-6 1,0 2 217,0 2-655,0-2 156,0 4-1408,-6-6 525,5 0-907,-6 0 1609,7 0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1:47:54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28806 5942 7994,'-8'-6'-62,"0"-2"97,3-6 1,3 0 215,-2 0-83,-4-1 171,6 7-78,-4-4 78,6 4 31,0-6-253,0 6 1,6 2-131,4 6 1,4 0 64,5 0 0,3 0-126,6 0 1,2 4 44,4 1 0,7 6-92,6-1 1,8 1 65,2-2 0,3 4-185,11-4 0,-7-1 321,7 2 1,-3-7 15,3 1 1,0 3-97,0-2 1,-6 1 38,-4-1 1,-2-4 154,-2 4 0,1-2-73,4 2 0,-4-4-150,4 4 1,-4-2 64,-1 2 1,0-3-178,0 2 1,-2-2 148,-3-2 0,2 0-94,-7 0 1,1 0 70,-6 0 1,-5 0 18,-4 0 1,-3-5-56,-2 0 1,-4 1 43,0 4 0,-7-2 242,2-3 1,-3 4-337,-2-4 189,0 3-241,0 2-289,-6 0 24,-1 0 296,-7 0 0,-8 0-138,-6 0 1,-2 0 24,-8 0 1,0 0-206,-4 0 0,-5 7 439,0 2 0,-7 4 0,4 1 0</inkml:trace>
  <inkml:trace contextRef="#ctx0" brushRef="#br0" timeOffset="1">5361 6781 8304,'-29'0'0,"1"-1"-264,-1-4 1,6 3 282,-1-2 1,2 2-390,-2 2 0,2 0 232,3 0 1,3 0 165,-3 0 0,-1 2-167,1 2 1,-2 4 116,2 6 0,2-1-122,-7-3 1,7 2 97,-2-2 1,3-4 5,2-1-4,0 3 288,6-7-49,1 6 154,7-7 13,0 0-229,7 0 36,1 0 1,7 1-85,4 4 1,-3-4 13,3 4 1,-2 1-4,2-1 0,-1 0-12,5-5 1,-4 5 34,5-1 1,0 3-5,4-3 0,5-2-17,1 3 0,0-4 4,0-1 1,3 2-32,11 3 0,-2-4 22,6 4 1,5-3-145,4-2 1,10 0 141,-4 0 1,5-2-333,-5-3 1,2 4 264,2-4 0,-1 3-20,-4 2 1,-3-1 30,-6-4 0,0 3-80,0-2 1,5 2 93,-1 2 1,-4 0-5,-5 0 0,-4 0 18,4 0 0,-3 0-16,-2 0 1,4 0 97,-13 0 1,6 0 105,-6 0 0,6 0-14,-1 0 0,2 0 256,-7 0 0,3 0-370,2 0 1,4-5-76,1 1 1,-1-1 77,-4 5 1,1 0-165,4 0 1,-4-5 169,3 0 0,-3 1-83,-1 4 1,4 0-7,1 0 0,-1-5-22,-4 0 1,0 1-124,-1 4 1,-4 0 133,0 0 1,3 0-53,2 0 1,3 0 45,-9 0 0,6 0-12,4 0 1,-2 0 1,2 0 1,-3 0 62,-1 0 1,1 0-66,4 0 0,-4 0 10,3 0 1,-3 0-1,-1 0 1,5-5-6,-1 0 1,5 0-27,-5 5 1,2 0 35,-1 0 0,-2-4-77,6-1 0,-6 0 63,1 5 0,-3-5-57,-1 1 1,4-3 28,1 3 1,-1 2 1,-4-3 1,4 4 6,0 1 0,2-5-7,-1 0 1,-4 0 1,3 5 1,-7 0 5,-2 0 0,0 0-133,4 0 1,1 0 120,0 0 1,-5 0-71,0 0 0,-5 5 66,5 0 1,-2 0-5,2-5 0,3 0-1,-3 0 1,0 0 2,4 0 1,-7 0 60,8 0 1,-4 0-56,4 0 0,0 0 48,-1 0 1,1-5-39,0 0 1,-1 0-67,1 5 1,0-4 48,-1-1 0,-1 0-8,-3 5 1,2-5 15,-7 1 0,6-1-4,-1 5 1,-3 0-12,-2 0 0,2 0 3,-2 0 1,5 0 48,-5 0 1,5 0-23,-5 0 1,5 0 5,-5 0 0,2 0-23,-2 0 1,-1 2 0,6 2 0,-7-2 11,3 3 0,2-4 2,2-1 0,-3 0 0,-2 0 0,2 0-7,-2 0 1,5 0-36,-5 0 0,5 0 32,-5 0 1,0 0 15,-4 0 0,1 0-11,3 0 1,-5 0 1,1 0 0,-1 5-50,-4 0 0,1-1-6,-1-4 1,1 5 30,-6 0 1,6 4 6,-1-4 0,3 1 18,1-1 0,-3-2 2,4 7 0,-4-7 0,8 2 0,-1-4 18,1-1 1,-1 5 9,6 0 0,-5 0-21,5-5 1,-2 0 5,2 0 1,1 0-59,-5 0 0,5 0 46,-1 0 1,2 0-16,-3 0 0,3 0 9,-7 0 1,5 0-42,-5 0 0,5 0 34,-5 0 1,5 0-4,-5 0 1,2 0 26,-2 0 1,2 1-25,3 4 0,-2-4 21,-3 4 1,-3 1-15,4-1 1,2 0 13,2-5 1,1 0-1,-1 0 0,3 5 4,-3-1 0,3 1-10,2-5 0,-5 5-1,0 0 1,-2-1-2,2-4 0,6 0 0,-6 0 1,5 0 0,-10 0 0,7 0 1,-2 0 0,3 5-6,1 0 0,-4 0 3,0-5 0,-5 0-2,5 0 1,-2 0 6,2 0 0,-1 0 1,-4 0 0,-2 0-7,7 0 0,-1 0 3,1 0 1,-2 0-5,-3 0 1,2 0 2,3 0 1,1-2-7,-5-3 0,3 4 6,-3-4 1,4 2-3,-5-2 0,5 3 1,-5-2 0,2-3 0,-2 3 1,-3-1 0,3 5 1,2 0-1,-2 0 0,0-2 0,-5-2 1,2 2-1,4-3 0,-3 4 4,7 1 0,-6 0-4,1 0 1,3-5 2,2 0 0,-3 1-3,-2 4 1,2-2 0,-2-3 1,2 4-12,-2-4 1,-3 3-1,3 2 0,2-1 9,-2-4 0,0 3-1,-4-2 1,-1 2 2,1 2 1,4 0-17,0 0 0,0 0-1,-5 0 1,6-1-28,-1-4 1,2 3-85,-2-3 0,-2 4 68,7 1 1,-5 0-12,5 0 1,-4 0-96,3 0 1,-3 0 98,4 0 1,-2-5 24,2 0 0,-3 1 33,-7 4 1,0 0 15,1 0 0,-1 0 6,1 0 0,-6 0 15,1 0 0,0 0-8,4 0 1,-1 0-27,-3 0 0,3-2 49,-4-3 0,6 4-38,4-4 0,-8 3 48,4 2 0,-4 0-47,3 0 1,2 0 11,4 0 0,-9 0-15,3 0 1,-2 0 1,2 0 0,-4 0-16,-1 0 0,1 0 18,5 0 0,-6 0-49,1 0 1,0 0 40,4 0 1,0 0-16,1 0 1,-1 0 9,1 0 0,-1 0-1,1 0 1,-1 0 31,1 0 1,-1 5 3,0 0 1,2 0 22,4-5 1,-4 0 11,3 0 0,-3 0-51,-2 0 1,1 0 12,-1 0 1,1 0-25,-1 0 0,0 0-1,1 0 0,1 0-4,3 0 1,-3 0-5,3 0 1,-7 0-8,-3 0 0,4 0-25,1 0 0,6 0-7,-6 0 1,1 0 1,4 0 0,-3 0 32,-2 0 0,2 0 7,3 0 1,-3 0-2,4 0 0,-4 0 7,-2 0 0,2 0-2,3 0 1,-3 0 2,3 0 1,-3 0-14,-1 0 1,-2 0 6,-4 0 1,4 0-125,-3 0 1,-2 0 112,2 0 0,-7 0-74,2 0 0,-3-2 52,-2-3 0,0 4-432,1-4 55,-1 3 0,0 2-665,0 0 1080,-6 0 0,5 0 0,-5 0 0</inkml:trace>
  <inkml:trace contextRef="#ctx0" brushRef="#br0" timeOffset="2">19308 6724 8107,'0'-9'-4,"0"-1"0,0 6 128,0-6 1,0 5 350,0-4-478,0 6 0,2-8 68,2 6 1,0-1-73,5 1 0,1 3 108,4-2 1,0 2-49,0 2 1,2 0 27,3 0 1,-2 0-13,7 0 1,1 0-26,9 0 1,-4 0-18,3 0 1,5 0 12,4 0 1,4 5 47,11 0 1,-3-1-148,7-4 1,4 2-113,1 3 0,10-4 99,-36 2 0,1-1 0,36-1 53,-1-1 0,-3 0-10,-2 0 1,1 2 17,4 3 1,-5-4-8,0 4 0,-4 1 8,-6-1 0,-2 5 6,2-6 0,-2 7-4,-2-1 0,-7-2 7,-2 1 0,1 1 1,-2 4 0,2-5 0,-2 1 0,-1-5 0,6 4 0,2-4 47,8 4 0,-4-5-165,4 0 0,1-2 113,-1-2 0,6 0 15,-2 0 0,2 5-12,-2-1 1,4 1 14,-4-5 1,0 2-120,5 2 0,-9-2 97,4 3 0,-6-2-9,-3 2 1,6-4 40,4 4 0,-2-3 0,1-2 1,-1 0-19,1 0 1,5 4-9,0 1 1,0 0-304,5-5 0,2 0 311,-3 0 1,3 0-64,-2 0 0,-5 0 22,0 0 1,-2 0-12,-7 0 0,1 0 89,-1 0 1,-4 0-42,4 0 1,-4 0-5,-1 0 1,0 0-71,0 0 1,-7 0 75,-2 0 1,1 0-7,-2 0 0,7 0 2,-2 0 0,-8 0-10,-1 0 1,-4 0 152,4 0 0,-7 0-144,-2 0 0,-4-2 312,-2-3 0,-4 2-184,-1-6 0,-4 4 91,5-4 0,-7 4-110,2-5 0,-3 7-11,-2-2 1,1-1-149,-1 1 55,0 1 0,0-1 1,1 0 1,-1 0-19,0 5 1,-5-1-20,1-4 1,-1 4 1,6-4 0,4 3 18,0 2 1,-1-5 5,-3 1 1,0-1-1,4 5 1,-3 0-110,3 0 1,-3 0 41,-2 0 1,0 0-96,1 0 82,-1 0 0,0 0-127,0 0 1,2 0 79,3 0 0,-3 0 46,3 0 1,-3 0-61,-2 0 1,0 0 36,0 0 0,5-2-124,0-2 1,-5 2 132,-4-3 0,1 4 102,8 1 0,-3-7 0,4 0 0</inkml:trace>
  <inkml:trace contextRef="#ctx0" brushRef="#br0" timeOffset="3">26133 6852 7922,'-15'7'0,"6"-6"357,-1 4-166,1 3 1,-10-5-79,0 6 1,0-4 105,5 5 0,-7-7-166,-2 2 0,-6 1 37,-4-1 1,-3-1 125,-7-4 0,0-4 26,1-1 0,-1-11 57,0 2 1,2-5-91,3 0 1,5-3-5,10-7 0,2-4-214,7 0 0,8-6 80,6 1 1,9-8-230,15-1 1,6-7-40,12 2 1,7 1-455,3-1 0,-1 1 508,1-1 0,5 0-39,5 10 0,-2-1 73,-8 14 0,3 4-30,-3 11 1,4 6 193,0 3 1,1 5-78,0 5 0,0 8 60,0 6 1,-2 8-58,-3 1 0,-4 4 95,-10 10 1,-4-1-125,-5 11 1,-2 5-21,-4 5 1,-7-1 158,-6-4 0,-7-5-110,2 1 1,-4-8 116,-1 3 0,-6-6-101,-4-4 1,-9-3 71,-4-6 0,-1-3-52,-4-2 1,1-2-222,-11-3 0,-2-3-144,-7 3 0,3-5-183,-4-4 0,6 1 278,4-7 1,8 6-299,6-5 551,13-1 0,-2-4 0</inkml:trace>
  <inkml:trace contextRef="#ctx0" brushRef="#br0" timeOffset="4">26929 6867 7906,'-13'-15'287,"4"1"1,1 5-330,3-1 0,2 2-921,-7-1 963,1-4 0,-5 12 0,0-6 0</inkml:trace>
  <inkml:trace contextRef="#ctx0" brushRef="#br0" timeOffset="5">12171 6667 8646,'20'-20'11,"2"4"-178,7-3 1,-1-1 163,1 1 0,-2 0 120,-4 5 1,-2 4 126,-7 1-389,-6 5 1,-2 4 82,-6 10 1,-8 3 201,-6 1 0,-6 5-69,-9 0 0,1 4 56,-1-4 0,-4 2-59,0-2 0,-5-3 9,5 3 1,-5-4 22,5 0 1,-5-3-3,5-2 0,-7 1 2,2-7 1,-1 6-11,1-5 1,-8-1 15,3-4 0,-2-6-122,2-3 0,-1-1 109,-4-4 0,3 3-158,-8-8 0,12-3 40,-1-2 1,4-3 36,0-1 1,3-7-46,7-3 1,6-3-188,3-2 0,4 6-19,6-1 1,3 6 121,6-1 1,0 4-102,0 6 1,1 4 49,4 9 45,-4-2 1,7 10 0,-3-3 47,-3-3 1,9 5 33,-7-6 1,3 4-3,-2-4 175,-4 5-234,5-8 50,-6 10-19,0-4-47,0 0 104,0 4 1,-1-4-23,-4 6 18,4 0 0,-7 0-12,3 0 123,3 0-144,-4 6 94,0-4 1,3 4-51,-7-6 1,7 2-146,-2 2-14,4-2-349,-6 4 423,6-6 1,-7 5-295,3 0 386,3-1 0,-10 3 0,4 1 0</inkml:trace>
  <inkml:trace contextRef="#ctx0" brushRef="#br0" timeOffset="6">11830 6682 14169,'6'14'-2566,"-3"-1"2098,7-4 1,-7 4 421,1-4 1,-2 4 215,-2 1 0,0 0-161,0 0 1,-2 2 167,-2 3 0,-4-3 93,-6 3 1,-2-3-143,-3-2 1,-3-1 224,-7-4 0,-1 4 34,-3-4 0,-8-2-171,-6-3 0,-12 3-29,2-3 0,-14 1-388,0-5 0,-8 0 285,3 0 1,-1-2-159,1-2 1,3-4 76,-2-6 0,7-7-155,1-3 0,7-7 95,-1-2 1,4-7-94,5 2 1,3-3-42,6-1 1,7-3-102,3-2 0,10 7 143,9-2 1,0 9-84,5-1 1,1 4 19,-2 2 155,7 6 1,-2 1-210,10 7 0,4 1 589,10 4 0,8-8-369,6 2 0,13-4 134,2 0 1,9-4-50,9-10 0,-28 17 0,3 0-233,5-3 1,3 0 0,1 1 0,1 0 285,2-1 0,3 0 0,5-2 0,3 1-490,8 0 1,2 2-1,1 1 1,1 1 460,-23 5 0,1 2 0,0 0 1,22 0-1,-1 2-104,-1 3 1,-1 4 0,-4 4 0,0 4-216,-2 2 1,-2 4-1,-9 4 1,-3 4 122,-4 2 0,-3 4 1,-4-1-1,-3 3-32,-5 0 1,-2 1 0,0-1 0,-1 0 60,-2 3 0,-1 1 0,23 26-47,-4 1 0,-9-2-1,-5-3 0,-3-3 442,-1-1 1,-7-13-422,-3-1 0,-10-6 1076,-4-4 0,-4 1-836,-1-1 1,-11-4 750,-3-1 0,-14-4-588,-1 5 0,-10-5-32,-4 5 0,-4-5-113,-5 4 1,-4-5-50,4 1 1,-5-4-303,-4 0 1,2-7 206,-2-4 1,7-2-649,2-2 0,6-2-196,-1-2 861,9-11 0,-2-5 0,7-10 0,5-8 0,7-5 0,8-4 0</inkml:trace>
  <inkml:trace contextRef="#ctx0" brushRef="#br0" timeOffset="7">20773 11089 8204,'-2'-22'-644,"-3"3"1,4 1 552,-4-1 1,-1 2 178,1-7-25,0 7 1,4-4-36,-4 7 0,3 5 43,-3-1-150,4 1 94,1-5 0,1 4-65,4 1 69,-3 5-23,10-8 1,-8 10 48,5-3 0,-4 5-4,4 5 0,1-2 30,4 7 0,7-5 160,2 4 0,10-6-35,5 2 0,7 1-60,7-1 0,8 1-484,16-1 1,-2-2 389,-34 2 0,0 0 0,0-3 1,1-1-58,1 1 0,1 1 0,2 0 0,0 0 8,0-1 1,0 1-1,0 0 1,-1 0 14,-4 0 0,0-1 1,39-1-48,-3 4 0,2 1 7,-38-3 0,0-1 0,33 3-11,-7-5 0,-1 5 39,1-1 1,2 1-183,-6-5 1,-1 0 184,-4 0 1,-6 0-20,-4 0 1,-4 0 14,-5 0 1,-5 0-8,-9 0 8,-4-6 4,-6 4 0,-7-4 347,-7 6 0,-8 0-349,-11 0 1,-5-5 73,-9 0 0,-3-1-77,-7 1 1,-6 4-62,-3-4 0,-8 2 54,-2-2 1,-6 4-295,2-4 1,-8 3 295,-2 2 0,32 0 1,-1 0 2,1 0 1,-2 0-1,-2 1 1,-2 0-186,-1 1 1,-2 1-1,0 0 1,-1 1 216,-3 3 0,0 1 1,-4-1-1,-1 0 76,0 0 0,1 0 0,-1 0 0,2 0-56,5 0 1,1 1-1,0-1 1,1 0 0,0 0 0,1 0 0,2 0 0,1 0-12,-1 0 1,0 0 0,5 0 0,2 1-157,2-1 1,1 0 0,-29 2 191,-2 1 0,11-7-18,3 2 1,14 1 5,15-1 1,6-1 539,7-4-599,7 0 0,8 0 580,10 0 0,14 0-661,4 0 0,16 0 122,4 0 0,5 0-4,4 0 1,6 5 2,4 0 1,12 0-29,1-5 0,-38 0 1,-2 1-9,36 4 0,3-3 6,-36 0 1,0 0-1,2 0 1,1-1-225,1 2 1,1-1 0,1-1 0,2 0 232,0 1 0,2 1 0,3-2 0,2-1-31,3 0 0,1 0 0,-2 0 0,0 0 5,-1 0 0,0 0 1,-4 0-1,-1 0-4,-1 0 0,-1 0 0,-1 0 1,0 0-24,2 0 1,-2 0 0,-3 0-1,-2 0-17,-1 0 0,0 0 0,35-1-171,-9-4 1,0-2 200,1-2 1,-8-4-9,-2 4 1,-5-4-5,-5-1 0,-3 0-127,-6 0 1,-7 1-97,-3 3 85,-9-2-63,-4 4 0,-12-2 301,-3 1 0,-15 4-66,-4-4 0,-16-1 0,0-4 0</inkml:trace>
  <inkml:trace contextRef="#ctx0" brushRef="#br0" timeOffset="8">27896 9767 8134,'-29'0'-818,"1"0"1,-1 0 555,1 0 1,-2 0 261,-3 0 0,-4-7 20,-5-2 0,4-4 5,0-1 0,5-7 125,-5-2 0,6 2-118,-1 2 0,1-1 7,-1 1 0,2-5 128,-7 5 1,6 0-90,-1 5 1,3 0 100,2 0 1,-1-1-65,1 1 1,-1 5 52,1-1 1,6 7 80,3-2 35,3-3-144,8 0-65,2 1 0,7 0-171,4 7 0,6 0 107,13 0 1,1 5-62,13 0 0,6 4 95,8-4 0,10 4-67,4-4 1,5 6-186,5-1 0,-36-6 0,1 0 202,4 0 1,0 1 0,0 0 0,0 0-238,4 2 0,1 0 1,1-2-1,1-1 256,4 1 0,2 0 1,2-1-1,1 0-5,4 0 1,-2 1 0,-2 1 0,-2-1 0,1-2 1,-1-1-1,-2 1 1,0 0 2,-5 0 1,0-1 0,3-1 0,1 0-5,-1 1 1,-1 0-1,-6 0 1,-2-1-13,0 2 0,-2-1 1,-2-1-1,-1 0-79,-1 1 0,0 1 0,38 0 103,-7 1 0,-7-2-19,-2 3 0,-5-4 2,-5-1 1,-5 5-13,-9 0 0,-5 0 17,-9-5 1,-3 4 490,-7 1-488,0 0 681,-6 1-796,-2-4 1,-14 4 213,-6-6 0,-8 0-261,-11 0 1,-5 0-188,-9 0 1,-9 0-10,-5 0 1,-9 0-207,-1 0 0,0 0 552,-5 0 0,-1 0 0,1 0 0,0 0 0,2 5 0,3-1 0,6 0 0,5-3 0,3-1 0</inkml:trace>
  <inkml:trace contextRef="#ctx0" brushRef="#br0" timeOffset="9">16479 14785 8011,'-13'-19'0,"4"0"-528,-4 0 333,11 5 0,-4 0 350,6 0-90,0 6 25,0 1 0,2 7 107,2 0 0,0 0-115,5 0 1,1 0-9,4 0 0,6 5 41,4 0 0,3 4-39,1-4 1,2 6-22,4-1 0,7-3 3,6 3 0,13-5-16,2 4 1,12-4-268,-34 0 0,0-1 0,6-2 1,0 0 197,3 0 1,2 0 0,3-1 0,2-2-14,3-1 0,1 0 0,0 0 0,0 0 57,-1-2 0,0-1 0,1 0 0,0 0-282,2-2 1,-1 0-1,4 2 1,0 1 269,-3-1 0,-1 0 0,-1 3 0,-1 1 40,-4-1 0,-1-1 1,0 2-1,1 1-17,1 0 0,1 0 0,4-1 0,0 0 41,-2-1 1,1-1 0,1 3-1,1-1-46,-5-1 1,0-1 0,2 2 0,2 1 8,2 0 1,2 0-1,-1-3 1,0 1-46,0-1 0,-1 1 0,-1-1 0,-2 1 39,0 2 1,-1 0-1,-2 0 1,1 0-56,-1 0 1,0 0 0,-1 1 0,0 0 41,-1 1 0,-1 1 0,-1-3 0,0 1-30,-3 1 0,-1 1 0,1 0 0,0 0-129,-1-1 0,1 1 1,2 2-1,1 0 157,-1-3 1,0 0 0,0 1 0,0-1 5,-2-2 0,0 0 0,-1 2 0,1 1 5,0-1 1,0 0 0,2 3 0,0 0-38,0-3 0,0 1 1,-2 1-1,0 1 24,-3-2 0,0-1 0,1 3 0,-1-1-27,3-1 0,0-1 1,0 3-1,-1 0 25,1-3 1,0 0 0,-3 1 0,1-1-9,-1-2 1,0 0 0,0 2 0,0 1-7,0-1 0,0 1 1,3-1-1,0 0-7,-5-2 0,0 0 1,2 2-1,-1 1 5,-5-1 0,-1 1 0,1-1 0,1 1 1,1-3 0,0 0 0,-1 2 0,-1 0-133,0 1 0,-1-1 0,1 1 1,0 0 130,35 2 1,0-2 3,-5 7 0,3-6-8,-3 6 1,2-7-4,-11 2 1,5-4-1,0-1 0,1 0 257,-2 0 0,-4 0-258,-10 0 1,3 0 0,-3 0 1,2 0 449,-2 0 1,-3 2-448,-6 3 0,-1-4 355,1 4 1,-7 1-359,-2-1 1,-4 5 278,-2-6 1,-4 1-320,-1-5 0,-10 2 244,1 2-408,-3-2-234,-3 4 81,-1-6 0,-9 0-116,-3 0 490,-9 0 0,-8-6 0,-7-2 0</inkml:trace>
  <inkml:trace contextRef="#ctx0" brushRef="#br0" timeOffset="10">24640 14814 7175,'9'0'18,"1"0"21,-7 0-32,10 0 1,-10 0-51,6 0 99,-6 0-531,4 0 475,-7 6 0,-7 2 0,-1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6370 13875 8113,'6'-8'1057,"4"2"-683,9 6 1,-2 0-203,7 0 0,0-5 1,4 1 1,5-1-141,0 5 0,2 0 246,-2 0-347,-3 0 216,11 0 1,-4 0 15,5 0 1,-4 0-31,0 0 0,-5 1-13,5 4 1,-1-3 3,0 2 0,3 3 8,-7-3 0,7 1 20,-2-5 0,1 0-4,-1 0 0,3 0-33,-3 0 1,-2 0-9,2 0 0,-1 0 6,0 0 0,3-1 3,-7-4 0,7 3-21,-2-2 1,-4 2-16,-1 2 0,-3 0-51,-1 0 1,-1 0 51,1 0 1,-1 5-17,1-1 1,-3 6-19,-2-5 0,3 6 0,-3-2 1,3-1 9,1 2 0,2-7-1,3 2 0,-3-4-19,3-1 1,2 0 21,-2 0 1,2 0-87,-2 0 1,-1 0 81,6 0 1,-2-5-109,2 1 0,2-6 102,-7 5-65,6 1 36,-9-3 0,10 6 33,-7-4 0,-5 3 0,-4 2 0,1 0-45,8 0 1,-4 0 20,-1 0 0,1 0-3,-6 0 1,6 0-7,4 0 0,-3 0-6,3 0 1,-1 0 0,1 0 0,-1 0-6,6 0 0,-7-1-26,2-4 0,2 2-4,-2-7 1,5 6 22,-5-6 1,5 6 5,-5-6 1,1 7 76,-6-2-75,0-3-18,7 7 1,-5-6 1,3 7 1,-3 0-3,-1 0 0,-1 0-1,1 0 0,-1 0 20,1 0-73,-7 0 66,5 0 0,-5 0 41,6 0 1,-4 0-45,0 0 1,-2 0-11,1 0 0,4-1 2,-3-4 0,1 3 3,-1-2 0,1 2 2,-6 2 0,6-1-2,-1-4 1,-2 3-4,2-2 1,-7 2-4,2 2 0,2 0-5,-2 0 1,1 0 8,-1 0 0,-3 0-2,3 0 1,1 0 2,-1 0 0,5 2-1,-5 2 1,2-2-55,-2 3 1,1-4-5,4-1 1,1 0-9,-6 0 1,6 0-134,-1 0 0,1 5 51,-1 0 1,3-1 89,-3-4 0,1 0 11,-1 0 0,6 0-24,-7 0 0,7 0-6,-6 0 1,-2 0 59,2 0 0,-2 0 27,2 0 0,1 5-22,-6 0 0,6 0 85,-1-5 0,-2 0-16,2 0 0,-5 0-69,4 0 0,-5 0 73,1 0 0,1 0-52,-1 0 0,5 0-1,-5 0 0,1 0 1,-1 0 0,-1 4-5,5 1 1,-5 0-2,1-5 0,1 0-2,-1 0 1,5 0 1,-5 0 1,4 5-1,-4-1 1,5 1 3,-5-5 1,5 0 5,-5 0 1,4 0 0,-4 0 1,5 0-1,-5 0 0,6 0 2,-1 0 0,-2 0 5,2 0 1,0 0 3,4 0 0,-1 0-43,-4 0 1,4 0 30,-3 0 1,-2 0-63,2 0 0,-2 0 52,2 0-13,3 0 11,-5 0 1,1 0-7,1 0 0,-2 0 0,2 0 1,3 5 1,-4-1 0,0 1 2,0-5 1,-1 0 24,2 0 0,3 0-21,-3 0 0,1 0 44,-1 0 1,2 0-61,-2 0 0,3 0-1,1 0 1,1 0-28,-1 0 0,-4 0-8,0 0 1,-1 0 4,6 0 1,-6 0-10,1 0 1,-2 0-80,2 0 1,1 0 49,-6 0 0,7 0-34,-3 0 1,2 0 21,-1 0 0,-2 0-7,-3 0 1,-1 0 29,5 0 0,-5 0 5,1 0 0,1 0 41,-1 0 0,0 0 9,-5 0 1,1 0-36,-1 0 1,0 0-10,0 0 0,0 0 28,1 0 0,-1 0 25,0 0 0,0 0 83,1 0 0,0 0-64,4 0 0,-3 0 10,3 0 0,-3-5-8,-2 1 0,0-1 7,0 5 0,1 0-57,-1 0 1,-5 0 50,1 0-218,-1-6 192,6 4-15,-8-4-106,6 6 0,-10 0-273,7 0-464,-7 0 485,3 0-1076,-6 0 1198,0 0 0,0 0 0</inkml:trace>
  <inkml:trace contextRef="#ctx0" brushRef="#br0">7081 14316 7956,'-8'0'33,"-5"0"301,12 0-1,-6 0 161,1 0-133,5 0-86,-6 0 1,9 0 65,3 0 0,2 0 70,8 0 1,0 2-117,4 2 0,4-2 38,5 3 1,7 1-104,3-1 0,4 1 0,6-1 0,-1-4-114,10 4 0,-2-3-265,12-2 0,-6 0 198,6 0 1,-7 0-209,1 0 0,-10 0-9,-9 0 1,-1 0 61,-7 0 0,-6 0-816,-4 0 482,-13 0-598,8 0 151,-11 0 1,1 0 236,1 0 709,-7 0 1,3-7 0,-6-1 0</inkml:trace>
  <inkml:trace contextRef="#ctx0" brushRef="#br0">6725 3284 8085,'0'-14'-155,"0"0"237,0-1 1,0 1 22,0 0 1,0 0 259,0-1-22,7 8 0,-4-4 186,6 6 49,-5-6-343,8 9 1,-4-9 17,6 6 1,-4 1-64,-1 4 1,1 0-93,4 0 0,-1 1-70,-4 4 1,4-2 102,-4 7 0,4-6-159,1 6 1,5-5 63,0 4 1,0-4-119,-5 4 0,5-6 104,0 2 0,2 1-18,-2-1 1,-2 0 9,7-5 0,-5 1-100,4 4 1,-4-3 13,5 3 1,-5-4 92,5-1 1,-2 0-68,1 0 1,4 0 50,-3 0 1,3 0-7,1 0 0,1 0 4,-1 0 0,1 0 21,-1 0 0,0 2-23,1 2 1,-1-2 2,1 3 0,-2-4 9,-4-1 1,7 0-5,-6 0 0,6 0 34,-6 0 0,3 0-31,1 0 1,0 0 2,1 0 0,-1 0-2,1 0 0,1 0 24,3 0 1,-5 0-15,1 0 0,-1 0 2,-4 0 1,3 0-42,1 0 0,1 0 32,-1 0-1,-1 0-62,-3 0 0,2 0 56,-2 0 0,3 0-60,1 0 1,-4 0 49,0 0 1,0 0-63,4 0 1,0 0 35,1 0 0,-5 0-5,-1 0 1,1 0-44,4 0 1,-1 0 48,-3 0 0,1 0 47,-6 0 0,5 0-47,-5 0 0,5 0 5,-6 0 1,1 5-3,-4 0 1,-1 0 22,0-5 1,0 0-116,1 0 52,-1 0 0,2 0-209,2 0 238,-2 0 1,5 0-177,-7 0 0,0 0 82,0 0 0,-4 0-608,-1 0 134,-5-7-781,2 6 1383,-6-6 0,0 14 0,0 1 0</inkml:trace>
  <inkml:trace contextRef="#ctx0" brushRef="#br0">6853 3810 6700,'-1'-9'769,"-4"-1"298,3 7-426,-4-3-407,6 6 0,2 0 236,2 0-265,4 0 1,11 0 33,0 0 1,2 4-118,-2 1 1,1 5 103,4-6 0,4 3-123,1-3 0,1-1 62,8 7 0,-5-7-145,5 2 1,0-2 47,4 2 1,-2-4-54,3 4 0,-4-3-70,9-2 0,-4 0 26,-2 0 1,3 0-100,2 0 0,2 0 95,3 0 0,-3-5-142,-6 0 0,1-4 32,3 4 1,-4-5-69,0 6 1,-2-1 101,-8 5 0,0-2 41,-4-2 1,-3 2 62,-2-3 0,-2 4-71,-3 1 0,-3 1 150,3 4 1,-2-3-66,2 2 1,-3-2 83,3-2 0,2 2-77,-2 2 0,4-2 9,-4 3 1,6-4-76,-1-1 0,-2 0-9,2 0 1,0 0-31,4 0 1,-4 0 67,-1 0 1,0 0-43,0 0 1,3 0 16,-7 0-10,-1 0-185,-3 0 196,-1 0 1,0 0-476,0 0 297,1 0 0,-1 0-36,0 0-771,0 0 1030,-6 7 0,11 0 0,-3 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18270 5687 7525,'-9'-10'-1561,"-1"1"2187,7 5-30,-3-8-86,6 10-109,-7-10 99,6 10-359,-5-4 0,6 4 187,0-3 161,0 4-284,0-6 1,0 7-169,0 0 128,6 0 1,2 0 166,6 0-328,7 0 49,1 0 0,8 0 114,3 0 0,5 0-101,9 0 0,4 0-36,6 0-1549,12 0 1580,4 0 0,-30 0 0,2 0-108,3 0 0,-1 0 83,-3 1 1,0-2-788,8-2 1,1 0 699,-6 3 0,-1-1 34,1-6 1,-1 1 0,1 5-1,-1 0-475,0-1 1,-2 0 375,37 0 82,-39 2 1,0 0 0,29 0-683,0 0 524,-6 0 510,10 0 0,-14 5-288,5 0-121,-6 6 93,-3-10 1,0 7-210,0-3 194,-7-4 13,-1 6-157,-13-7 145,5 0 1,-4 0-14,5 0-56,-5 0 63,-2 0 1,-7 0 1298,0 0-1485,1 0 829,-1 0 0,-6 0-725,-3 0 1319,-3 0-1256,-2 0 122,-6-7-275,5 6 1,-10-6 93,7 7-743,-7 0 178,3 0 137,-6 0 524,0 0 0,-6 0 0,-2 0 0</inkml:trace>
  <inkml:trace contextRef="#ctx0" brushRef="#br0">20972 5715 8048,'-8'0'257,"1"0"-257,1 0 0,4-2-1232,-2-2 530,2 2 1524,2-4-331,0 6-373,0 0 1,6 0-1,2 0 1</inkml:trace>
  <inkml:trace contextRef="#ctx0" brushRef="#br0">15796 4862 11199,'15'0'146,"-1"0"-230,0 0 1,5 0 133,0 0 0,1 0-779,-1 0 0,-3 0 39,3 0 0,-3-5 690,-2 1 0,0-1 0,1 5 0</inkml:trace>
  <inkml:trace contextRef="#ctx0" brushRef="#br0">16095 4848 7884,'-6'14'255,"4"0"159,-3 0 0,4 1 9,1-1-90,0 0-172,0-6 0,0 5 628,0-4-427,0 4 1,1-4-291,4 1 0,-2-7 75,7 2 1,4-4-418,5-1 0,1-5 229,-1 1 0,-3-9-426,3-1 0,-5 0 162,-4-5 0,2 3 22,-2 2 0,-4-1 119,-1 1 0,-3 0 46,-2 0 1,-2 1 417,-3 4 0,-3-2-166,-6 6 1,0 0 228,0 5 0,-1 0-122,1 0 1,5 5-495,-1 0 1,2 6-748,-1-2-527,3 4 1527,6 1 0,0 0 0,0 0 0</inkml:trace>
  <inkml:trace contextRef="#ctx0" brushRef="#br0">16365 4905 7854,'0'9'-1,"0"1"686,0-7-13,0 3-236,0 0-229,0-4 111,0 11 0,0-12-1151,0 6 659,0-7 0,2 0-1585,2 0 1759,-2 0 0,11 0 0,-6 0 0</inkml:trace>
  <inkml:trace contextRef="#ctx0" brushRef="#br0">16521 4777 7853,'0'8'544,"0"4"-33,0-2 1,0-2-99,0 1 0,2 1 373,3 4 1,-4-5-21,4 1-203,3-1-176,-6 5-114,4 1 0,-1-1-328,-1 0 93,7-6 187,-9 5-604,4-5 270,1-1 160,-6 6-868,6-11 344,-7 4 233,0-6-415,0 0 347,-7 0 1,-1 0-168,-6 0-764,0 0 671,0 0 1,-1-2-839,1-2 1406,0-4 0,0-13 0,0-1 0</inkml:trace>
  <inkml:trace contextRef="#ctx0" brushRef="#br0">16465 4805 7851,'14'-1'84,"0"-4"0,0 3 136,0-2 1,1 2 84,-1 2 0,0 0 175,0 0 1,1-5-366,-1 0-71,0 1 1,-5 4 249,1 0-1351,-1 0 767,6-7 0,-1 6 290,0-4 0,0-3 0,1 0 0</inkml:trace>
  <inkml:trace contextRef="#ctx0" brushRef="#br0">16095 4734 7815,'0'-14'-1106,"0"4"1763,0 1 1,0 4 369,0-4-110,0 6 145,0-4-350,0 7-400,6 0 0,2 5-43,6 0 0,1 4-217,-1-4 0,0 6 104,0-2 1,-4-1-358,-1 2 175,1-1 1,-2 6-177,-4-1 96,-2-6-522,-2 4 426,0-4 0,-2 6-134,-2 1 78,-4-1 86,-13 6 0,4-2 28,-7 5 275,7-5-90,-10 2 0,9-4-164,-5 3 621,5-3-189,-2 4 102,12-5-254,2-1 1,7-6-14,4-4 1,4-2-25,10-2 1,0 0-296,10 0 0,-4-5 108,8 1 1,-3-7-422,-1 1 0,-2 4-105,-4 1 0,2-1-1242,-6 1 1835,7 0 0,-4-1 0,6-2 0</inkml:trace>
  <inkml:trace contextRef="#ctx0" brushRef="#br0">16934 4862 8729,'-10'0'2147,"1"0"-1694,6 0 1,-5 2-387,3 2 0,3-1-13,-2 7 0,-3-5-138,3 4-312,-7 1 1,9 4 395,-3 0 0,-3 0 0,0 1 0</inkml:trace>
  <inkml:trace contextRef="#ctx0" brushRef="#br0">17119 4763 8889,'0'-8'1072,"0"1"0,1 7-899,4 0 0,-2 2-188,7 3 1,-6-4 103,6 4 1,-5 3-7,4 1 1,-6-1 31,2 2 0,1-1-254,-1 5 0,0 1 45,-5-1 0,0 0 37,0 0 1,-2-4 135,-3-1 0,4 1 11,-4 4 1,2-1-342,-2-4 142,4 4-376,-6-12 0,9 6 207,3-7 1,2-2-169,8-3 1,-1-3 28,0-6 0,5 0-145,0 0 0,0-1 223,-5 1 1,0 0 113,1 0 14,-1 6 756,0-5-456,-6 12-215,5-12 990,-12 11-362,6-4-285,-7 6 631,0 0-857,0 6 214,0-4-89,0 11 1,0-10-1064,0 6 947,6-6 0,2 4 0,6-7 0</inkml:trace>
  <inkml:trace contextRef="#ctx0" brushRef="#br0">17502 4748 9496,'0'8'2363,"7"-1"-1998,-6-1 0,7-3 167,-3 6-340,-3-5-35,10 8 0,-9-5 315,7 2-157,-7 4-1464,10-5 888,-12-1 0,7 1 243,-3-3-1370,-4-3 459,6 4 404,-7 0-1105,0-4 743,-7 4 887,0 1 0,-8-6 0,1 5 0</inkml:trace>
  <inkml:trace contextRef="#ctx0" brushRef="#br0">17559 4734 7831,'15'-8'108,"-6"-3"54,1 6 1,-1-4-163,5 4 1246,0-6-752,1 10 0,-1-11 232,0 8-680,-6-1 29,5-1 0,-10 3 235,6-7-2014,-6 7 1704,10-3 0,-5-1 0,6-1 0</inkml:trace>
  <inkml:trace contextRef="#ctx0" brushRef="#br0">15725 4592 7875,'-14'0'861,"0"1"-485,0 4 0,4 5 173,1 9 1,5 9-151,0 10 1,-3 5-368,3 4 1,1-3-293,7 4 0,6 1-1203,9-2 1463,3-6 0,13-6 0,1-7 0</inkml:trace>
  <inkml:trace contextRef="#ctx0" brushRef="#br0">17986 4635 7746,'8'-8'0,"0"0"0,-4 3 0,0 3 0,5-2 0,1 2 1869,4 2-1197,0 6 0,-5 2 98,1 7 370,-1-1-696,-1 0 1,3 5 209,-6 0-1528,0 6 714,-5-3 1,5 5-397,-1-3 1,1 3-753,-5-4 0,-2-2 1308,-2-2 0,-4 3 0,-6 0 0</inkml:trace>
  <inkml:trace contextRef="#ctx0" brushRef="#br0">18213 4933 11976,'-8'0'-843,"1"0"364,2 0 1,2 0-1464,-7 0 1942,7 0 0,-10 0 0,5 0 0</inkml:trace>
  <inkml:trace contextRef="#ctx0" brushRef="#br0">14673 12582 8226,'-8'0'-548,"2"0"873,6 0-197,0 6 311,0-5-147,0 6-42,0-7-121,0 0 8,6 0 1,2 0 136,6 0-316,1 0 162,-1 0 1,0-2-105,0-3 175,7-2-130,1-8 1,2 1-151,-1 0 181,1-7-51,4 6 1,1-14-104,-1 1 1,5-7 85,1-8 1,4-1-222,-5-3 0,6 1 269,-1-6-1424,3 0 1256,-4 1 1,-1 2-24,-3 6-327,-3 1 427,5-1 1,-11 7-33,-1 3 13,-5 3-29,2 8 12,-6-5 124,1 5 0,-1-1-96,0 4 0,-5 4 561,1 0 1,-5 1-569,4 0 599,-6 0-587,10 0 131,-11-1-123,10 1 1,-10 0 49,4 6-50,-6 2 0,6 6 174,-4 0-155,4 0 4,-6 0-233,0 0 231,-6 0-465,4 0 269,-10 6 0,10-3-495,-3 7 329,4-7 21,-5 3 14,4 0 105,-4-4 1,6 6-35,0-3 249,0-4 0,-7 12 0,-1-5 0</inkml:trace>
  <inkml:trace contextRef="#ctx0" brushRef="#br0">15327 11771 8151,'-6'8'0,"-2"-2"62,0-6 300,-5 0-214,12 0 94,-5 0-1,6 0-309,0 0 85,0-6 0,6-2 149,3-6 0,6 0-164,3 0 0,0-5 266,6 0-578,-1-7 260,6 4 0,-1-6-98,1-1-28,-7 7 103,-2 2 1,-1 2-213,0 4 311,0-3-45,-5 9 0,-4 0 2,-1 3 12,-6 4 319,4 1-183,-7 6 0,-2 3-24,-3 10 0,2-3-17,-6 3 1,1 2 25,-2-2-224,-2 0 82,10-5 0,-6 0-752,4 0 378,2 0 183,-4 1-948,6-1 1165,0 0 0,0 0 0,0 1 0</inkml:trace>
  <inkml:trace contextRef="#ctx0" brushRef="#br0">15995 11131 8217,'0'8'1224,"0"5"-922,0-11 1,-4 5 258,-1-2-333,0 3-105,5 0 0,-1 5 71,-4-4 0,2 4 177,-7 1-587,7 0 220,-10 0 0,7 2 228,-3 3-954,-4-3 532,5 11 0,-6-11-511,0 3 1,4-4 345,1 0 0,-1-1-587,-4 0 409,6-6-111,2-2-11,-1-6 655,6 0 0,-5-6 0,6-2 0</inkml:trace>
  <inkml:trace contextRef="#ctx0" brushRef="#br0">15995 11203 7916,'8'0'887,"-1"0"-594,-7 6 1,0-3 49,0 6 67,0 1-120,6 4 1,-4 2-137,2 3-114,-2-3 189,-2 11-469,0-5 264,0 0 1,0 3 200,0-6-877,0 6 484,0-9 1,0 5 16,0-7 1,0 0-154,0 0 1,0-4-694,0-1 496,0-6-116,0 4-195,0-1 712,0-4 0,6-9 0,2-8 0</inkml:trace>
  <inkml:trace contextRef="#ctx0" brushRef="#br0">16109 10932 8016,'0'10'0,"0"-1"375,0 1-147,0 4 0,6 0 161,-4 1-110,4 5 1,-1-3 62,0 7-408,0-7 124,1 4 0,-3-2 258,7 0-1013,-7 0 534,9-5 0,-9 0 41,7 1-322,-7-8 183,3 0-877,1-1 485,1-4 653,0 4 0,4-6 0,-4 0 0</inkml:trace>
  <inkml:trace contextRef="#ctx0" brushRef="#br0">16237 10975 9872,'8'6'217,"0"-4"-452,-3 3 32,-4 3 151,6-7-427,-7 12 332,0-5 1,0 6 2,0 0 0,-5 0 74,0 1 1,-6 5-24,2 4-288,-10-4 209,3 7 1,-5-11 202,7 3 119,0-3-262,6-2 200,-5 0-128,12 0-14,-6-6 499,7-1-266,7-7 0,1-5-35,6 0 66,6-6-165,-4 3 0,9-4 61,-6 2-293,0-3 233,2 6 0,-5-3-223,3 1-46,-4 5 264,0-8-293,-1 10 219,0-10 41,-6 10-242,-2-4-54,1 6 132,-6 0-63,5 0-48,-6 0 151,-6 0-95,-2 0 136,-6 6 1,5-4-54,-1 2 29,1-2-56,1-2 167,-5 0 64,5 0-160,0-6 205,-4 4-180,10-11 1,-4 10-20,6-6 435,-7 6-64,6-10-221,-5 11 469,6-4-303,0 6 1,0 6 541,0 4-419,6 9-136,-5 3 0,10 8 386,-6 3-445,0-3-251,1 11 84,-4-5 199,4 7 0,-1 3 164,0-3-586,-1-4 202,-4-10 0,0-3 180,0-2-671,7 3 364,-6-11 1,6 0-755,-7-7 477,0-6-8,0 3-90,0-6 117,-7 0 71,6-6-355,-6-2 483,1-6 1,3 0 207,-7 0 0,1-7 0,-5-1 0</inkml:trace>
  <inkml:trace contextRef="#ctx0" brushRef="#br0">16237 11231 8491,'0'14'747,"-5"0"-659,1 1 137,-1 5-28,5-4 1,-2 9-571,-2-6 213,2 6 164,-4-9-1095,6 5 497,0-7 594,0 7 0,-7 1 0,-1 6 0</inkml:trace>
  <inkml:trace contextRef="#ctx0" brushRef="#br0">16337 11231 8016,'0'8'376,"0"5"-131,0-12 0,0 7 278,0-3-114,6 3-9,-4 0-409,4 4 62,0-4-1,-4 6-1036,4-6 752,0 5 0,-2-7 232,5 4 0,0 2 0,6-4 0</inkml:trace>
  <inkml:trace contextRef="#ctx0" brushRef="#br0">16507 11089 7988,'0'9'-203,"0"1"275,0-7 191,0 3 1,0-4 920,0 3-804,7-4 0,0 5-31,8-6 1,-4 0 16,3 0-428,-9 0 123,20 0 1,-16 0-617,10 0 384,-3-6 154,-2 5 1,1-7-957,-1 3 528,0 3 172,-6-10-342,5 10 322,-5-11 1,-1 10-181,-2-6-236,-3 6 423,-2-10 1,0 10 285,0-7 0,0 7 0,-2-8 0,-3 6 0,4 1 0,-12 4 0,7-2 129,-4-3-24,-2 4-52,10-5 669,-4 6-201,0 0-200,4 0 169,-11 0-190,12 0 1,-6 1 238,7 4 26,-6-4-226,5 12 0,-7-5 171,3 6-285,3 0-56,-10 1 1,9 4-244,-7 0 93,7 6 57,-10-9-960,12 10 654,-12-3 0,7 0 99,-4 1-530,-2-7 413,10 4 0,-9-7-104,6 0-806,0 0 142,5-6 1016,0-1 0,0-7 0</inkml:trace>
  <inkml:trace contextRef="#ctx0" brushRef="#br0">16564 11188 8544,'0'15'1295,"0"5"-1126,0-4 0,0 4-127,0-5 36,0 5-240,0-4 0,0 9-288,0-6 1,0 0 275,0-5-1035,0 1 627,6-8 582,-4 6 0,11-5 0,-5 6 0</inkml:trace>
  <inkml:trace contextRef="#ctx0" brushRef="#br0">16649 11245 7988,'0'-9'0,"0"-1"-304,0 1 118,0 1 741,0-5-160,0 5 0,7 0-39,-6-4-111,12 10 0,-10-4-76,7 6 1,-6-5-101,6 0 224,-1 1-403,6 4 113,-1 0 1,-5 4 158,1 1-172,-1 6 41,-1-3 1,3 8-18,-6 3-115,0-3 163,1 4 1,-5-1-161,4 0 148,-3 0 24,-2 2-299,0-6 120,0 6 1,0-7 166,0 0-440,-7 1 70,6-1 183,-12 0-356,12-6 30,-12 5-11,5-12 135,-6 5 225,6-6 1,-3-1-66,6-4 0,-4 2-86,4-7 327,0 1-74,5-5 1,0 4-212,0 1 703,0-1-362,0-4 0,0 5 15,0-1 371,0 1-169,7 1 36,1-5-335,6 5 13,0 0 1,-5 0-507,1 4 232,-1 2-8,6-10-252,-1 10 473,0-4 0,0-1 0,0-1 0</inkml:trace>
  <inkml:trace contextRef="#ctx0" brushRef="#br0">17005 11004 7964,'-6'7'-187,"4"1"-280,-3-3 1358,4-3-288,1 10-293,0-4 0,1 0 160,4-3-247,3 3 1,6-7-303,0 6 124,7-7 1,-5 0 235,3 0-580,-4 0 243,6 0 0,-10 0 39,3 0 1,-3-5-132,3 0 1,-4-1-70,-1 1 114,-5 3-50,2-4-131,0 0 117,-4 4 15,4-4 1,-12 6 40,-4 0 0,2 0 4,-1 0 467,-1 0-240,-4 6 0,0 4-80,0 9 609,0 3-425,-1 6 0,6 1 187,-1-1-174,1 1-120,1 5 0,-3-4-13,6 3 106,1-3-82,4-1-740,0-7 466,0 5 1,0-11 25,0 3-1025,0-10 755,0-3 0,1-6-36,4 0-833,-4 0 1259,12 0 0,-11-12 0,4-4 0</inkml:trace>
  <inkml:trace contextRef="#ctx0" brushRef="#br0">17076 11217 7909,'0'-8'496,"0"2"-329,6 6 1,-3-5 166,7 0 72,-7 0-134,10 5 1,-5 0 90,6 0-128,0 0-68,0 0 1,2 0-86,3 0-56,-3 0 141,4 0 1,-5 5-227,-1 0 81,0 6 0,-6-3-87,5 0 52,-12 4 0,7-4 3,-3 6-559,-4 1 407,6-7 1,-7 4-64,0-2-469,-7 2 421,-1 2 1,-1-4-80,-1-1-307,1-5 71,1 8-261,-5-10 397,6 4 452,-1-12 0,-5 4 0,11-10 0,-10-3 0,4-7 0</inkml:trace>
  <inkml:trace contextRef="#ctx0" brushRef="#br0">17190 11174 7785,'0'14'986,"0"1"-799,0-1-20,0 6 1,0 1 166,0 3-640,0 2 279,0-10 1,0 6 229,0-3-753,0-3 347,0-2 203,0-1 0,0-5 0,0 6 0</inkml:trace>
  <inkml:trace contextRef="#ctx0" brushRef="#br0">17403 11117 7941,'0'8'0,"-6"5"933,4-5-545,-4 0 0,6 4 265,0-2-478,0 2-10,0-4 1,4 5-266,1-4 86,0-2-163,1 5 0,-4-9-552,3 7 598,2-7 0,-5 3-763,4 1 319,-6-6 223,7 6-219,-6-7 60,6 6-59,-7-4 570,0 4 120,0 0-53,0-4 37,0 4 510,0 0-445,0-4 0,0 4 645,0-6 712,0 0-1226,0-6-468,0 4 160,0-10 1,1 4-129,4-6 105,-3-1 29,10 1-643,-10 0 445,10 0 0,-5-5-97,2 0-452,4 0 455,-5 5 0,6-5-195,0 0 489,-6 0 0,5-2 0,-5-1 0</inkml:trace>
  <inkml:trace contextRef="#ctx0" brushRef="#br0">17616 10947 7769,'-8'0'408,"2"0"391,6 0-176,0 6-516,0 2 58,0 6 1,0 0-488,0 1 216,0-1 21,-6 6 0,4-4-93,-3 3 1,4-2 219,1 2-691,0-3 456,0 5 1,0-12-48,0 1-287,0-1 305,0-1 1,0 0-249,0-3 387,0-4-193,0 6 388,0-7-117,0-7 50,0 6 319,6-12-242,-4 5 1,9-1-27,-7-1 0,6 5 229,-5-4-125,6-1 209,-3-4-192,0 6 0,3 0 177,-7 4-150,7 2-133,-9-4 0,6 6-152,-3 0-30,-4 0 212,6-7-228,-7 6 41,0-5 117,6 6-49,-5 0-7,6 6-240,-7 2 231,-7 6 0,6-4-20,-4-1 26,-3 0-8,7 6 0,-10 4-300,6 0 144,-6 0-163,9 1 1,-9-4-663,6 3 977,1-3 0,-3-2 0,-1 0 0</inkml:trace>
  <inkml:trace contextRef="#ctx0" brushRef="#br0">17730 11231 7941,'9'0'0,"1"0"0,-7 0 661,10 0-331,-12 0 0,12 2-23,-4 2-272,-2-2 168,5 11-392,-4-12 170,0 12 0,5-10 179,-4 6-1164,-2-5 699,5 8 1,-5-9 304,2 7 0,4-1 0,-5 5 0</inkml:trace>
  <inkml:trace contextRef="#ctx0" brushRef="#br0">18085 10876 7858,'0'14'-87,"0"0"0,0 5-132,0 0 1,0 0 414,0-5 88,0 0-228,7 1 0,-6 3-192,4 1 186,3 0 1,-6-11-625,4 5 194,0-12 380,-4 12 0,10-11 0,-4 4 0</inkml:trace>
  <inkml:trace contextRef="#ctx0" brushRef="#br0">18114 10861 7858,'-2'-9'-1707,"-2"-1"1314,2 7 1773,-4-9-856,6 10 1,1-4 86,4 6-254,3 0-99,0 0 1,4 0 18,-2 0-64,2 0-1,3 0-226,-7 0 68,4 6 1,-5-3 194,2 7-696,4-7 392,-12 9 1,10-8 100,-6 5-819,0 1 306,1-3-440,-4 6 423,4-5 96,-6 0-237,-6 5 258,-2-6 0,-6 1 367,-1 5 0,7-11 0,-4 5 0,2-2 0,-9-3 0,4 9 0,-4-6 209,3-1-76,8-4 379,-5 0-295,12 0 47,-6 0 129,7 0-87,0 0-233,7 0 1,1 0 19,6 0 0,0-4 131,0-1-398,0-6 113,1 9 1,-1-9-372,0 6 210,0 1 24,1-3-354,-1 6 286,0-6-45,-6 7 311,-2 0 0,1 0 0,0 0 0</inkml:trace>
  <inkml:trace contextRef="#ctx0" brushRef="#br0">18029 11089 7858,'-7'8'-1641,"4"-2"1262,-6-6 1265,5 6-533,-2-4 0,8 4-13,2-6 1,1 0-104,9 0 0,-1 0 109,11 0-415,-7-6 82,10 4 1,-11-9-278,3 7 183,3-8 56,-6 5 1,4-1-420,-6 3 227,1-3 144,-1 6-479,0-10 348,0 10 0,-6-6-169,-3 4 74,3 2 70,-7-4 229,6 6 0,-14 0 0,-2 0 0,-4 0 0,-1 0 0,0 0 0,0 6 0,-1 2 77,1 6 3,-6-6 0,5 5 612,1-4-465,0 4 1,6 6 51,-6 0 309,6 0-292,2 1 1,1-2 0,0 5 0,0-4-57,5 5 0,0-7-336,0 2 94,0-3 49,7-2 1,-4 0-900,6 1 359,-5-7 308,8-2-1022,-4-6 584,0 0 623,5 0 0,-6-6 0,8-2 0</inkml:trace>
  <inkml:trace contextRef="#ctx0" brushRef="#br0">18185 11131 7858,'0'-7'-1382,"-6"0"2468,4 7-628,-4 0 1,6 2 187,0 3-209,0 9-278,0 8 1,0 6 67,0 1-15,0-1-53,0 1 1,4-3-196,1-2 71,0 3 52,-5-5-805,6 0 551,-4-1 1,4-7 46,-6 0-639,0-6 261,0 5-67,0-12 187,0 6 1,-1-7 184,-4 0 15,3 0 55,-10-7 0,8-1 70,-5-6 93,6 0-220,-4 0 492,7 0-247,0-7 1,0 4 9,0-7 179,0 7-155,7-10 1,1 9-19,6-5 55,0 5-118,0-2 0,5 4 130,0-3-117,0 3-14,-5 2 1,1 3 253,-1 6-234,6 0-9,-10 5 312,9 0-187,-11 7 0,0 1 13,-4 6 107,-2 0-113,-2 0 1,0 2 2,0 3-491,0-3 251,-6 4 0,-1-5-766,-2-1 451,-4 0 221,5-6 0,-1 5-483,-1-4 654,1-3 0,-5 7 0,-1-5 0</inkml:trace>
  <inkml:trace contextRef="#ctx0" brushRef="#br0">18284 11259 7858,'8'0'-671,"-1"0"448,-1 0 914,-4 0-207,10 7-46,-10-6-443,10 6 260,-10-1 0,11-4-629,-5 4 261,6 0 1,-5-4 136,1 2-24,-1-2 0,5-2 0,1 0 0</inkml:trace>
  <inkml:trace contextRef="#ctx0" brushRef="#br0">18569 10947 7858,'0'8'-153,"0"-2"1224,-7 0-215,6-4-216,-5 10-189,6-4-199,0 7 1,0-1 65,0 0-245,0 0 99,0 7 1,-2-6-776,-3 4 328,4-3 241,-6-2 1,6 1-1566,-4-1 833,3 0 393,-10 0 373,10-6 0,-4 5 0,6-5 0</inkml:trace>
  <inkml:trace contextRef="#ctx0" brushRef="#br0">18555 11089 7858,'-8'0'-356,"1"0"1252,7 0-523,0 6 0,0-3 255,0 7-557,0-1 248,0 5-300,0 1 33,7-1 144,-6 0-1492,12 0 619,-12 1 677,12-8 0,-5 6 0,6-5 0</inkml:trace>
  <inkml:trace contextRef="#ctx0" brushRef="#br0">18782 10890 7858,'0'8'1244,"0"-2"-772,0-6-49,0 0-583,0 6 106,0-4 80,0 4-51,0 1 20,-6 0-98,4 8 0,-10-1-122,2 0 1,-3 5 96,-1 0-100,-6 6 84,4-9 1,-3 9 78,9-6 99,-2-6-134,10 0 319,-4-6 16,6 1-246,0-1 0,6-7 101,4 0-90,2-7 71,3-1-230,-1-6 92,0 0 1,0 0-26,0 0 0,1 4-228,-1 1 0,-5 4-360,1-5-249,-7 7 929,3-9 0,-6 4 0,0-6 0</inkml:trace>
  <inkml:trace contextRef="#ctx0" brushRef="#br0">18697 10961 7858,'-14'0'0,"6"-6"-17,-5-2 123,11 0 324,-4 1-35,6 7-223,0 0 1,0 8 336,0 7-296,0-1-1,0 13-210,0-5 66,0 6 0,5 5 277,0 1-828,-1-1 413,-4-5 0,2 1 98,3-1-1089,-4-6 678,6-1 1,-3-7-898,1 0 691,6-6 589,-9-2 0,17-6 0,-4 0 0</inkml:trace>
  <inkml:trace contextRef="#ctx0" brushRef="#br0">18782 11217 7858,'8'0'-522,"0"0"-65,-3 0 0,-2-2 196,6-3 1919,-6 4-975,10-5 1,-10 6-76,7 0 0,-1 1-140,5 4 0,1-4 149,-1 4-133,0-3-142,-6-2-324,5 0 163,-6 0 0,8 0 213,-1 0-367,0 0 144,0-7 0,-4 4 92,-1-6-800,-6 6 450,10-10 1,-11 10-1112,2-7 689,-2 7 639,-2-9 0,0 4 0,0-7 0</inkml:trace>
  <inkml:trace contextRef="#ctx0" brushRef="#br0">19393 10989 7786,'0'0'0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1:47:54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5161 3469 8332,'-75'27'-270,"-1"-4"0,33-9 0,-1-1 117,1-1 0,1 0 0,-3-1 1,1 0-45,2 1 1,-1 0 0,-2-3 0,0 1 334,0 2 0,0-1 0,-3-2 0,1-2-6,2 1 1,0-2 0,2-1 0,1-2-27,-39-3 0,41-1 1,-1-1-80,-1-2 1,-1-1 0,1-2 0,0-2-67,2-4 0,0-3 1,3-2-1,1-3 75,-30-22 1,6-10-61,29 24 0,0 1 0,0-3 0,1 0 68,1-2 1,1 0-1,-3-2 1,2 0-84,2 2 1,2 0 0,-1-2 0,1 0 63,-1 0 1,0-1-1,3 1 1,0 1-26,-1 0 1,1 1 0,-14-28 183,9 9 0,3 9 105,10 10-234,-2 9 1,15 8-33,-2 7 1,4 4 348,4-4 0,11-1-550,8-4 1,11-2 214,3-3 1,12-9-25,8-10 0,-23 17 0,2-1-111,3-1 0,2-1 0,5-1 1,0-1 86,3-2 0,2-1 1,2 0-1,1 0-278,4-2 1,2 0 0,6 0 0,1-1 288,3-1 0,2 0 1,-21 12-1,0 0 1,1 1-264,-1 2 0,1 1 0,1 0 0,2 1 0,1 0 0,0 1 251,2 1 1,1 2 0,0 0 0,2 0 0,1 1 0,0 1-8,-2 1 1,0 1-1,0 1 1,-2 1 0,0 1-1,-1 0-47,-2 1 1,-2 1-1,1 1 1,24 0-1,0 1-204,-2-2 0,0 1 1,0 3-1,-1 3 198,-3 0 0,-2 1 1,-2 1-1,-3 2 43,-5 1 0,-1 1 0,-4 0 0,-1 1 34,-2 0 1,0 1-1,-3 4 1,-2 0-41,-3-2 1,-2 0 0,-2 2 0,-1 2 28,17 15 0,-8-2 435,-15 7 1,-6 0-470,-8 5 0,-7-5 962,-12 0 1,-12 6-924,-7 8 1,-14-1 108,-10 1 1,-6 0 164,-8 5 1,25-26-1,-1 1-257,-2 1 0,-1 0 0,-2 2 0,-1 0-132,-3 0 0,-1 1 0,-3 0 0,0-1 105,-1 1 0,-1-1 1,-1 1-1,-1 1 16,-2 1 0,-1-1 1,2-2-1,0-2-3,-4 3 1,1 0 0,2-3 0,-1 0-26,-1 0 0,-1 0 0,3-1 0,0-1 22,-3-1 1,1-3 0,9-4 0,0-2-258,2-1 0,1-2 1,-32 6 183,7-10 1,10-7-223,10-12 1,11-6 72,7-13 0,7-3 223,8-15 0,1 5 0,4-13 0,4-10 0,3-10 0</inkml:trace>
  <inkml:trace contextRef="#ctx0" brushRef="#br0" timeOffset="1">5574 6440 8026,'-29'6'-130,"-4"4"-66,0 9 0,-8 3 318,-2 6 0,-6 6 225,-8-1 0,1 6-632,-1-1 1,-6 5 347,30-19 0,-1-1 0,-3-1 0,-2 0-83,-1 3 0,0-2 1,-2-3-1,0-2 67,0-1 1,-1-1-1,-1-1 1,1 0-49,-2 0 0,0-2 0,-1-1 0,-1-2 14,-3 1 0,0-3 1,1-2-1,0-2-164,2-1 0,-1-1 0,-1-2 0,0-2 121,2-2 1,0-2 0,-4 0 0,1-3 25,-1-4 0,2-3 1,1 0-1,1-2 6,6-1 0,2 0 1,0-1-1,2-1-135,-30-22 1,6-6 112,9-3 0,14 3 37,9 1 0,17 3-43,2-3 1,9-2 8,5-7 0,12 0-1,13 0 0,9-8-67,-13 30 1,2-1 0,-1 1-1,1-1-187,6-2 0,1 0 0,2-1 0,2-1 271,4 0 1,1 0 0,4-3 0,1 1-17,6-4 0,1 1 1,0 5-1,1 0-132,5-1 0,1 1 1,-1 5-1,1 2 171,1 1 0,2 3 1,2 2-1,2 3-15,2 2 0,0 2 1,-1 4-1,1 3-9,0 5 1,0 2 0,-2 1 0,-1 2 6,-1 3 0,-1 0 1,-1 0-1,1 0-74,3 0 1,0 0 0,-9 3 0,-2 0 76,-1 2 0,0 0 0,-2 1 1,-1 1-116,-2-1 0,0 2 0,-2 1 0,-2 2 104,-2 1 0,-2 0 0,-4 1 1,-1 1 4,32 14 1,-6-1 326,-8-3 0,-11 7-176,-4-2 1,-20 4 663,-3 0 0,-14 0-594,-5 10 0,-14 3-42,-15 11 0,-13 11-132,15-33 0,-3 1 0,-4 5 1,-3 0 77,-5 1 1,-2 1 0,1 0-1,-2 1-54,-5 3 0,0 1 0,5-4 1,-1-1 74,-4 0 1,0-1-1,5-3 1,0-1-33,0-4 1,0-1 0,4-2 0,0-1 39,0-3 0,2-2 1,-29 16 18,1-12 0,14-13-399,5-12 0,9-2-54,1-2 0,8-6 126,1-4 0,2-4-838,8-5 0,2-9 990,8-10 0,-2-2 0,6 2 0,0 4 0</inkml:trace>
  <inkml:trace contextRef="#ctx0" brushRef="#br0" timeOffset="2">5503 11160 8021,'-35'14'0,"-3"7"0,-9 2 0,-1-1 270,-9 2 0,2 5-419,-11 4 1,-2 5 419,30-21 0,0-1 0,-35 15-171,-3-7 1,38-11-1,-1-2 204,-37 3 1,-1-3-213,1-11 1,-1-1 26,36-1 0,1-1 0,-39-13-152,41 3 0,0-2 1,1-3-1,0-1 53,-4-4 0,1-1 0,5-1 0,1-2-235,-2-3 1,1-2 0,0 0 0,0-1 86,-3-2 1,0-1 0,2-2 0,0-1 26,-3-1 0,2-1 0,6 0 1,2-1 19,2-1 0,2 0 0,2 4 1,2-1-33,1 2 1,2 0-1,-12-29 334,6 0 1,13 13 59,1 2 1,9 7-387,6 2 0,10 0 118,14 1 0,7-6-135,12 1 1,-20 18 0,2-1-134,5 2 0,1 0 0,4-6 0,2 0 178,7-2 1,2 1-1,-2-2 1,1 1-260,9-5 1,1 1-1,-1 2 1,2 0 285,4-2 0,3 0 0,2 2 1,2 0-36,-22 11 0,1 0 0,-1 1 0,22-9 0,-1 2 24,-2-1 0,-1 1 1,-4 6-1,0 2 77,-4 3 0,-2 1 1,-2 5-1,-1 2-19,-7 4 0,-1 2 1,-5 2-1,-1 2 133,31-1 1,-8 12-132,-7 7 0,-3 13 140,3 11 0,-8 9 85,8 5 0,-8 3 108,3 2 0,-6 5-207,1-1 0,-4 0-44,-5-9 0,-5-3 57,-10-7 1,3 1 778,-7 0 0,-7-2-678,-7-3 0,-5 1 193,-5-6 0,-4 11-201,-10-1 1,-5 8-237,-9-4 1,-10 8-67,-9 2 0,24-27 0,-1 0-8,-1 6 0,-1-1 0,-2-3 0,-1-1-70,-3 5 0,-1 0 1,1-5-1,-1 1 83,-2 1 1,0 0-1,-2 0 1,0-1-46,0 2 1,-1-2 0,-1-3 0,-1-3-38,5-3 0,0-3 0,2-2 0,0-3-148,-33 4 1,3-6 8,11-13 1,10-14-65,13-10 0,6-16 47,4-12 0,5-5-218,10-4 1,2 2 108,7-2 1,7-2 412,2 1 0,7 0 0,1 6 0,1-1 0,1 0 0</inkml:trace>
  <inkml:trace contextRef="#ctx0" brushRef="#br0" timeOffset="3">5972 15354 7974,'-21'8'-294,"-1"4"0,-1-4 140,-1 6 1,6 1-171,0-1 1,2 5 332,1 0 0,1 6-43,0-1 0,0 3 394,0 1 1,-2-6-162,-3-3 1,-8 2 185,-6-2 1,-7-1-82,2-3 1,-7 4-48,-3 0 1,-7 0-122,-2-5 1,0-5-118,-4 1 0,2-1 175,2 5 0,-6-1-20,-3-3 1,-2-3-57,1-2 0,-2-3 26,3 3 1,-1-5-145,-4-5 0,3-3-287,-8-6 0,4-2 203,1-3 1,-2-5 80,35 8 1,0-1-1,-35-15-93,35 14 1,1-1 0,0 0-1,1 0-3,0-2 1,1-1 0,-1 0-1,-1 0 74,-1-2 1,0 0-1,3 2 1,-1 0-62,1-2 0,-1 1 1,1 1-1,1 0-68,-28-21 0,0 0-122,6 1 1,11 7 250,7 6 1,7 7 99,2 8 0,9 0-97,6 0 0,1 4 257,8 1 1,2 4-267,8-5 1,9 4 309,10-8 1,11 0-238,7-15 1,15-2-39,-22 10 0,1-1 1,6 0-1,1 0-193,6-2 1,2 0-1,2 2 1,1 0 201,5-2 1,1 1 0,3 0 0,2 2-374,3-1 1,1 1 0,5-1-1,1 1 294,-23 7 1,0-1 0,0 2 0,26-6 0,1 1-249,-26 7 0,1 0 0,0 0 1,24-4-1,0 0 297,-2 1 0,0 0 0,-2 0 0,-1-1 5,-4 1 1,-1 0 0,-7 2-1,-3 2-29,-8 0 0,-1 1 1,-5 1-1,-1 2 117,28-4 1,-8 5 377,-6 10 0,-8 6-439,-11 13 0,-3 1 167,-7 13 0,-6 5 73,-3 4 0,-4 7-69,-6-2 0,-3 9-19,-6 6 1,-3 9 100,-1-36 1,-1 0-1,-8 39-297,0-38 1,-2-1 0,2-1 0,-1 1 23,-5 0 0,0 0 0,0 2 0,0-2 15,-2-1 1,-1-2 0,1-1 0,0-2 664,-22 27 1,-1-4-779,-4-5 0,-1-4-59,-3-10 1,3-10 393,7-9 0,-1-5-643,0-4 0,-3-4 231,4-6 0,-2-14-589,10-10 0,0-17-25,1-16 794,14 20 0,1-2 0,-1-2 0,-1-1 0,-2-7 0,1-2 0,-2 0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1:47:54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18085 6127 8575,'-14'-6'-51,"0"-2"67,0-6 1,6 0 215,3-1 1,4 1-119,1 0 1,1 5 5,4-1 0,3 7 166,6-2 1,2-1-325,3 1 0,1 0 77,4 5 0,4 0-31,1 0 1,1 0 25,8 0 1,0 0-127,4 0 1,9 5 120,6 0 0,8 4-272,10-4 1,-35 0 0,1 0 245,3-3 1,2 0-1,2 3 1,0 0-220,6-3 0,1 0 0,5 3 0,0 0 268,6-2 1,1-1-1,0 0 1,-1 0-330,-2-1 1,0-2-1,0 1 1,0 0 313,-1 0 0,2 0 1,3 0-1,1 0 27,0 0 0,0 0 0,0 1 1,1 0 3,-4 1 1,0 1 0,-4 0 0,-1 2-50,1 1 1,0 2 0,-3 1 0,0 1-203,-4-1 0,-1 1 0,2-1 0,-1 1 265,-6-3 1,1 0-1,6 2 1,0 1-42,5-1 0,2 1 0,1 0 0,1-1 52,-1-2 1,0 0-1,-1 0 1,-1 0-54,-5 0 0,0 0 0,0 0 0,-1-1-77,1-1 0,0 0 1,0 1-1,0 0 16,0-1 0,0 0 0,-3-2 0,1 0-33,-1 0 0,1-1 1,-4-1-1,0 1 57,1 0 0,1 1 0,2-3 1,0 1-55,0 2 0,-1-1 0,4-1 0,0 0 55,-4-1 0,1 0 0,0 0 1,2 0-17,0 0 0,-1 0 0,1 0 1,-1 0-38,-2 0 1,1 0 0,-2-1-1,-1 0 42,-2-1 0,0-1 0,0 2 0,1-1-19,1-3 1,0 1-1,3 1 1,1 1 15,1-3 1,0 0 0,-1 3 0,0 0-2,-4-3 1,0 0-1,1 1 1,0 0-26,1 0 1,1-1 0,0-1 0,1 1-59,-4 2 1,0 1 0,-1-1 0,0 1 52,-3 2 0,-1 0 0,2 0 1,-1 0 29,-3 0 0,0 0 0,4 0 1,1 0-16,-2 0 0,-1 0 0,-2 0 0,0 0-31,36 0 1,-1-1 45,-37-2 1,-1 1-1,3 1 1,-1 0 6,-1-1 1,-1 0 0,2-2 0,-1 1 10,33-1 0,-36-2 0,1 0 20,34-3 1,-32 6 0,0 0 3,-3 0 0,0 1 0,1-1 0,-1 0 26,31-2 0,2-1-54,2 1 0,1 3 68,0-2 0,0-3-51,-10 2 0,4 1-43,1 4 1,-2 0 61,-2 0 1,2 0 1,-2 0 1,-3 0 240,3 0 1,2 0-278,2 0 1,3 0 23,-7 0 1,2 0-11,2 0 0,4 0-30,-4 0 0,3 0 30,-8 0 0,4 0 1,1 0 1,0 0-74,0 0 0,-5 0-14,1 0 1,-1-2 18,5-3 1,-6 4-14,-3-4 1,1 3 67,-2 2 0,7-1-31,-1-4 0,-2 4 146,1-4 1,0 3-132,5 2 1,2 0 124,3 0 1,-4 0 222,4 0 1,-3 0-350,-2 0 0,2 0-38,3 0 0,-4 0 67,4 0 0,-6 0-119,1 0 0,-3 0 53,7 0 0,-2 0 122,-2 0 0,-1 0-101,-4 0 1,4-1 139,-4-4 0,-1 3-155,1-2 1,-6 0 326,2 0 1,-2 2-471,1-3 1,-4 2 65,0-1 1,-2 2-488,-7-3 1,1 4 13,-2 1 591,-3 0 0,8 0 0,-6 0 0,-3 0 0,-2 0 0,-3 0 0</inkml:trace>
  <inkml:trace contextRef="#ctx0" brushRef="#br0" timeOffset="1">31535 5928 7771,'-38'-1'541,"1"-4"0,5-3-275,-1-6 1,4 1-5,6 4 0,1-2-148,3 6 1,3 0-397,-3 5 1,3 0 95,2 0 0,0 2 186,-1 2 0,-5 4 0,-2 7 0</inkml:trace>
  <inkml:trace contextRef="#ctx0" brushRef="#br0" timeOffset="2">4664 7435 22029,'-8'-6'-2705,"3"-4"1,-1-4 939,1-5 0,0 8 873,5-3 1,7 4 1884,2 1 1,5 1-297,5 3 0,5 4 150,9-4 1,5-1-293,10 1 0,10-6-325,13 1 1,-29 6 0,1 1-11,6-2 0,2 0 0,4-2 0,2 0 210,4-2 0,1-1 1,6 0-1,0 1-23,1 2 0,0 0 1,3-1-1,-1 0-762,-2-2 0,0 1 0,2 1 0,0 0 294,2-1 0,1-1 1,0 0-1,0 0 105,2 0 0,0 1 0,1-4 1,-1 0-2,-2 1 0,-1 1 1,3 0-1,0 0-7,-3-1 0,1 0 1,3 3-1,1 1 0,-5-2 0,1 1 0,1 0 0,0 2-2,-6-1 0,-1 2 0,0 1 1,0 0 8,1 0 1,-1 1-1,0 2 1,-1 0-276,-1 0 0,0 0 1,1-1-1,-1-1 260,-4 2 0,-1 0 0,2-1 1,1 1-17,-1 2 1,2 0 0,2 0 0,1 0-48,-1 0 1,-1 0 0,5 0-1,0 0-22,-4 0 1,-1 0-1,4 0 1,1 0 0,2 0 0,1 0 1,0-1-1,0 0-14,2-1 1,0 0 0,-1 0 0,0 0-315,-2-2 0,1-1 0,-2 3 0,1-1 305,3-2 0,0 1 0,1 2 0,0 1-37,2-2 0,-1 1 0,-1-1 0,-1 0 14,-4 0 0,-2 1 1,1-3-1,0 0 15,0 3 0,1 0 0,0-3 0,-1 0-41,-2 2 0,0 1 0,-1 0 0,0 0 27,-9 1 0,0 2 1,3-1-1,1 0 45,-2 0 1,1 0 0,6-2 0,0-1 10,1 1 1,-1-1 0,2-2 0,0 1-19,-4 1 1,0 1 0,0-1 0,-1 1 17,4 2 1,0 0-1,0 0 1,1-1-64,-1-2 1,-1 1 0,1 1 0,0 0 60,-7-1 1,-1 0 0,0 1 0,0 0-58,0 1 0,1 0 0,-2 0 0,0 0 153,-1 0 0,0 0 0,1 0 0,-1-2-71,-5 0 0,1 0 1,2-1-1,1-1-4,-1 0 0,0-1 0,2-1 0,0 1 52,-6 2 0,-1 1 1,1-1-1,-1 1-147,-6 2 0,-2 0 0,1 0 0,-1 0 362,36 0 0,-38 0 1,-1 0-575,34 0 1,1 0 149,-5 0 1,-4-4-55,-1-1 0,-6 0 3,2 5 1,-9 0-39,0 0 1,-6-1 522,5-4 1,-6 3-543,1-2 0,-1 0 34,1 0 0,4-3-33,6-2 1,6-4 37,3 4 1,4-4 283,1-1 0,3-2-167,-33 7 0,-1-1 0,33-6-39,2-3 1,3 4 79,-7 0 1,-31 8 0,0 0-43,1 0 0,-1 0 0,30-7-206,-9-1 0,-17 8 596,-15 2 0,-9 6-774,-10 9 520,-4 6 0,-12 12 0,-2 1 0</inkml:trace>
  <inkml:trace contextRef="#ctx0" brushRef="#br0" timeOffset="3">7308 15098 7362,'15'0'-17,"7"0"64,6 0 0,7 6-44,8 4 1,-1-2 0,1 1 0,6 0 57,3 6 0,3-1 6,2 0 1,0 0-73,0 1 0,1 0 118,4 4 1,-8-4-87,2-1 0,-2 0 41,3-5-613,-6-2 477,10-1 97,-15-6 1,16 5 6,-10 0 1,-2-1-56,2-4 0,5 0-67,5 0 97,-7 0 1,1 5 12,-4 0 1,5 1 3,4-1 1,-7-4-10,3 4 0,-8 1 3,3-1 0,-5 0-21,5-5 0,0 0 21,5 0 0,-5-2-42,1-2 1,-1 0 23,5-5 0,-7 0-4,-2-6 0,1 6-8,-2-1 1,7 2 2,-2-1 0,-3-2 32,-2 6 0,-1 0-22,1 5 0,-2 0 46,2 0 0,-4 0-40,-5 0 1,3 2 131,-3 3 0,-2 1-122,2 4 1,-2 2 301,2-2 1,3-2-312,-3 1 1,3-4 52,2 4 1,-2-6-76,-3 2 1,3-3 24,-3-2 0,-2 0-42,2 0 1,-2 0 23,2 0 0,2 0-2,-7 0 0,6 0 6,-1 0 1,-3 0-3,-2 0 1,2 0-2,-2 0 0,7 0 0,-2 0 0,-2 0-5,2 0 0,-5 4 9,5 1 0,0 5-18,4-6 1,-4 6 13,0-5 0,-1 4-10,1-4 0,4 6 6,1-2 0,-4-2-1,9-3 0,-7 3 1,6-2 1,-1-1-1,1-4 1,-2 0 41,2 0 1,4 0-39,1 0 0,1 0 96,0 0 1,0 0-87,-5 0 0,4-1 79,-5-4 1,5 2-29,-4-7 1,1 2 9,-2-1 0,-1-4-28,6 4 1,-1-2-15,1 1 1,1-2-80,-5 2 1,1 2 83,-2-1 0,-3 6-32,4-2 0,-4-1 20,-1 1 1,-1-5-22,1 6 0,4-3 16,1 3 1,-1 2 5,-4-3 1,-1 4-10,1 1 0,0 0-2,-1 0 0,1 0 39,0 0 0,-1 4-29,1 1 0,3 0 27,-3-5 0,2 0-18,-7 0 1,3 0 5,2 0 1,4 0-8,1 0 0,-1 0 2,-4 0 0,-1 0 35,1 0 0,0 0-1,-1 0 1,1 0-50,0 0 1,-5 0 22,0 0 1,-1 0-28,6 0 1,-2 0 1,-3 0 1,3 0 2,-3 0 0,3 5-6,2-1 0,-5 1-7,0-5 1,0 5-26,4 0 0,1-1-8,0-4 1,-1 0-52,1 0 1,1 0 77,3 0 1,-2 0-93,2 0 0,2-1 75,-2-4 1,1 3 17,-6-2 0,1 2 8,0 2 0,-1-5 3,1 1 0,0-1 97,-1 5 0,1 0-107,0 0 1,-5 0 59,0 0 1,-1 0-39,6 0 1,4 0-33,1 0 1,1-2 35,-2-2 0,-3 0-71,4-5 1,1 1 38,-2-1 0,5-4-10,-4 3 1,5-2 12,0-2 1,-3-1-7,2 1 1,-4 1 123,4 4 0,-5-2-106,5 6 1,-4-4 90,4 4 1,-5 0-69,5 5 1,-4-4 50,4-1 1,-5-5-12,5 6 0,-4-3 14,4 3 1,0 0-40,5-5 1,0 4-137,0-4 0,0 4 222,-1-5 1,3 6-71,3-6 0,-4 5-71,4-4 0,-4 4-14,-1-4 0,6 4-131,3-4 0,-7 4 98,-2-5 1,-4 1-74,4-5 0,2 4 111,2 1 0,-7 1-17,3-2 0,-5 2 19,0 4 0,4 2-33,-4-3 0,-2-1 142,2 1 0,-4 1-32,4 4 0,-5 0 49,5 0 1,-4 0-77,4 0 0,-5 0 2,5 0 0,-4-5-42,4 0 1,0 0-4,5 5 0,0-4-5,0-1 1,0-6 27,-1 1 0,1 2-53,0-1 0,5 4 35,-1-4 0,1 4 8,-5-4 0,0 5 19,0 0 0,-5 0 5,0 0 0,-3 2 21,8-3 1,-10 4 96,5 1 1,-4 0-84,-1 0 1,-1 0-41,6 0 0,-6 0-8,1 0 0,-3 5 22,-1-1 1,6 1-2,3-5 1,-3 0-43,-1 0 1,-4 0-10,-2 0 0,7 0 7,4 0 0,-4 0-84,-2 0 0,-3 0 169,-1 0 0,4 0-80,1 0 0,-6-5-11,-4 1 0,0-1-33,5 5 0,-2 0 7,-3 0 0,1 0 31,-6 0 1,2 0 1,-2 0 0,-3 0 29,3 0 0,2 5 7,-2-1 0,1 6 22,-6-5 1,0 4-52,1-4 0,-1 4 48,1-4 0,-1 6-34,1-1 0,-1 1 1,1-2 1,-1 2-13,0-6 0,1 4-5,-1-4 1,1 5-3,-1-6 1,-1 6-7,-3-5 1,3 1-3,-4-1 0,4-4 12,2 4 0,-1 1-7,0-1 1,-4 1 5,0-1 0,-1-3 0,6 2 1,-2-1 12,-4 2 0,4-3 1,-3 3 1,3 1-5,1-1 1,-4-1 2,0-4 0,-1 5-15,6 0 1,-1 4 8,1-4 0,-1 0-13,1-5 1,-1 4-4,0 1 1,1 0-4,-1-5 1,1 2 4,-1 2 0,5-2-5,1 3 1,0-4-34,-1-1 0,-3 0-5,4 0 1,-3-1-6,2-4 0,-3 3 33,4-2 1,0 2 23,0 2 1,0-5-6,-1 0 1,2 1 8,3 4 0,-3 0-7,-7 0 1,2-5 3,4 0 0,-4 1 25,3 4 1,-3 0 2,-2 0 0,1 0 9,-1 0 0,0 0-29,1 0 0,-1-2 27,1-3 1,-1 4-20,1-4 0,4 3-2,0 2 1,2-1-2,-2-4 1,-1 3-2,5-2 1,0-3-1,1 3 1,3-3 0,-3 3 1,3 0-28,1-5 0,-1 4 21,-3-4 0,3 4-68,-3-4 1,5 4 59,4-5 0,-4 6-34,0-6 0,-1 7 26,-4-2 0,3-1-2,2 1 1,-2 0 0,-3 5 0,2-1-1,-7-4 1,6 3 15,-1-2 0,-3 2-13,-2 2 1,-3 0 1,-2 0 0,1 0-32,-1 0 1,-6 0-73,-3 0 1,-1-5 61,1 1 0,-3-1-12,3 5 1,-8 0 68,-2 0 1,1 0 81,4 0 0,-5 2-1,1 2 0,-1-1-63,5 7 1,-4-5 140,-1 4 1,1-1-70,4 1 1,0 3-31,0-8 1,5 7-55,0-1 1,7-4-10,-3-1 0,-1 1-74,2-1 0,5 1 96,4-1 1,6-3-56,-1 2 0,-1-2 24,0-2 1,-5 0-61,1 0 1,2 0 22,-2 0 0,0 0-82,-4 0 0,-2 0 55,-4 0 0,3 0-109,-7 0 0,-1 0-45,-3 0 0,4-2-259,0-2 1,0-11 477,-5-8 0,0-17 0,0-4 0</inkml:trace>
  <inkml:trace contextRef="#ctx0" brushRef="#br0" timeOffset="4">4920 16377 11442,'0'-20'1862,"-7"4"-2013,-2-3-162,3 3 394,-1 2-217,7 6 372,0-5-66,0 12 0,11-5-72,4 6 1,10 0-486,3 0 0,2 0 316,8 0 1,-5-5-50,5 0 1,5 0 65,4 5 0,6 0-151,-6 0 0,5 0-83,-5 0 1,6 2 47,-6 3 0,0-2 114,-4 6 0,4-4 53,1 5 1,4-7-32,-5 1 0,1 3 4,-6-3 1,6 1-5,-1-5 0,7 5 69,-2 0 0,3 1-159,2-1 0,2-2 133,2 6 1,7-1 11,3 2 1,5 2 47,-5-2 1,2 1-172,-33-6 1,0-1 0,2 2 0,0-1 161,1-2 0,-1-1 1,3 1-1,-1-1-16,36-2 0,-36 0 0,1 0 2,0 0 0,0 0 1,2 0-1,1 0 49,-3 0 1,0 0 0,0 0 0,0 0 6,-3 0 0,1 0 0,2 0 0,0 0-20,0 0 0,0 0 1,0 0-1,0 2 9,-2-1 0,0 2 0,-1 3 0,-1 1-46,0 2 1,-1 1 0,2 2 0,0 0-1,-2-3 1,0 1 0,1 1 0,0 1 10,0-2 0,-1-1 0,1 3 0,0 0 25,35 7 1,-36-9 0,0-1-33,36 5 0,-33-9 0,1-2 22,-1-1 0,-1 1 1,0 0-1,0 0-3,-1-1 1,-1 1-1,36 1 12,4-4 0,1 0-2,-39 1 0,1-2 1,0-1-1,-1-2 65,1-1 0,0 1 1,-1 0-1,-1 1-59,0 1 1,-1 0 0,3-2 0,1 1 3,-4 1 1,0 0 0,1-2 0,-1 1 18,31-2 0,5 2 30,0-6 0,-34 6 1,1 1-49,-3-3 1,1 1 0,-1 2 0,0 0-134,31-2 0,5-3 121,0 3 0,-36-2 0,0 1 38,36-5 0,0-3 3,-5-1 1,5 5-9,0-1 1,-34 6 0,1-1-25,-2-2 1,-1 0-1,1 2 1,0 0 12,35-4 1,-4 4-42,4-5 1,2 6 45,-3-6 0,1 2-113,-5-1-1,0-2-8,1 6 1,-6-4 12,0 4 1,1-5 120,4 6 1,1-3 109,4 3 0,-5 2-167,0-3 0,0 2 18,-4-2 0,4 2-77,5-6 0,-8 1 89,3-2 1,-3-2-67,3 2 0,1 2 8,4-1 1,-3 1-20,3-2 1,-4-2 3,-1 2 0,2 2-18,3-1 0,-5 4-25,0-4 1,0 6 59,-4-2 0,4-1-98,4 1 1,-7-5 91,4 6 0,-5-3-32,5 3 0,-1 0 55,0-5 1,-2 4 6,-2-4 1,1 6-72,-7-2 0,2-2 0,-1 3 0,1-6 90,3 6 0,-2-1-87,-7 5 1,1 0 135,4 0 1,-4 0-80,4 0 1,1 0 74,-2 0 0,3 0-56,-3 0 0,-2 0 9,2 0 1,-2 0 12,-2 0 1,1-5-14,4 0 0,-9-1-4,4 1 1,-3 2-1,3-6 0,1 4 113,4-5 0,-8 6-104,2-6 0,-2 2-13,3-1 0,2-2 12,2 6 1,-7-4 0,3 4 1,-4-5-39,4 6 0,0-7-10,0 1 0,0-3-31,0-1 1,0 0-135,0 0 1,1-7-54,4-2 1,-4-4-136,4-2 0,-4-1 100,-1-3 1,5 1-29,-1-5 0,-1 0 320,-8-1 0,5-1 0,-6 6 0,-2-2 0,3-5 0,2-4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1:47:54.451"/>
    </inkml:context>
    <inkml:brush xml:id="br0">
      <inkml:brushProperty name="height" value="0.053" units="cm"/>
      <inkml:brushProperty name="color" value="#FF0000"/>
    </inkml:brush>
  </inkml:definitions>
  <inkml:trace contextRef="#ctx0" brushRef="#br0">9555 14003 8270,'0'-11'-66,"0"-2"0,0-2 1,1-1-1,4 2 0,5 3 1,2 1-1,4 1 640,3 1-563,3 1 1,7 1 69,-1-3 0,7 1-26,3-2 0,3 7 14,1-2 0,1 2 149,0-2 0,4 4-67,0-4 1,1 5-31,-6 5 0,6-2-2,-1 7 1,7-7-7,-2 1 1,3 3-223,2-3 1,0 1 227,0-5 0,9 0-28,1 0 0,-1-5 56,-9 1 1,5-6 10,-1 6 1,5-6-78,-4 5 1,0 1 7,-5 4 1,-1-5-28,1 0 0,7 0-125,2 5 0,-3 0-9,-1 0 1,1-1 93,-2-4 0,11 3-62,-6-2 1,2 2-188,-7 2 1,4-1 166,6-4 0,4 3 57,-4-2 0,1 0 3,-10 0 1,6 2-6,-2-3 1,2 2 1,-2-2 0,2 4-5,-6-4 0,1 2-119,-1-2 0,-5 2 216,0-6 1,4 4-80,-4-5 0,5 6 24,-1-6 0,-2 2-32,2-1 1,-4-2 5,-5 6 0,5-5 1,0 6 1,-2-6-7,2 6 0,0-1-9,-5 5 1,4-5 16,0 0 0,0 1-33,-4 4 1,2 0 19,-7 0 1,7 0-2,-2 0 1,1 0 24,0 0 0,2 0 2,-3 0 1,5 0-26,5 0 1,-9-5-1,4 0 1,-3-1-11,3 1 0,6 3 15,3-2 1,-3-3-15,-1 3 1,-2-3 12,2 3 1,-2 2-17,6-3 1,-1 2-14,1-2 0,-1 4-3,-3-4 0,-2-1 22,6 1 0,-6 0-2,2 5 0,-4 0 8,-1 0 1,0 0-10,0 0 0,-5 0 28,0 0 0,-2 0-26,3 0 1,3 0 0,1 0 1,-5 0 12,5 0 1,-8 0 9,3 0 0,-4 0-12,4 0 1,-2 0-3,3 0 0,0 2-7,-5 3 1,5-4 5,0 4 0,2-4-8,2-1 1,-5 2 29,0 3 0,2-4 3,7 4 1,-7-3-23,3-2 1,-5 1 1,0 4 1,3-2-40,-2 7 0,-4-7-4,-2 2 1,2 1-53,-2-1 0,2-1 79,-1-4 1,-3 0 110,8 0 1,-8 0-127,3 0 0,1 0 0,-2 0 0,1 5-34,-6 0 0,1 1 15,0-1 1,4-4-21,0 4 1,1 2-11,-6-3 1,3 1 81,2-5 0,-3 0 179,4 0 1,-4 0-196,-1 0 0,-1 0 143,1 0 0,3 0-20,-4 0 1,3 0-82,-12 0 1,6 2 124,-1 2 1,2-1-135,-2 7 0,1-7 5,-6 2 1,5 1 2,-5-1 1,7 1-2,-2-1 0,-4-3-27,0 2 0,0-2-1,0-2 0,3 5-10,-3-1 1,0 1 25,0-5 1,-3 2 1,7 2 0,-5-2-23,5 3 0,-5-2-2,5 2 1,-5-4 25,5 4 0,-1-4-13,1-1 1,1 0-85,-6 0 1,7 0 38,-2 0 0,1 5-8,-1 0 0,2 0 2,-7-5 0,5 4-10,-5 1 0,5 0 40,-5-5 1,5 2 1,-5 2 0,5-2 26,-5 3 1,5-4-42,-5-1 1,5 5 122,-5 0 0,5 1-92,-5-1 0,7-4 2,-2 4 1,-2-2 6,2 2 0,-5-4 1,5 4 1,0-3 113,5-2 0,-5 0-110,-1 0 1,0 0 123,1 0 1,6 0-108,-6 0 1,6 0-64,-6 0 0,3 0 27,2 0 1,-1 0-14,1 0 0,0 0 23,-1 0 0,1-5-10,0 0 1,2 1-51,-2 4 1,3 0-8,-8 0 0,3 0-16,2 0 0,-1 0 50,1 0 0,-5 0-4,0 0 1,0 0 14,4 0 0,-1 0-3,-3 0 0,3 1-17,-3 4 1,-1-4 1,1 4 1,-2 2-48,2-3 0,3 3-9,-3-3 0,-2-1 44,2 7 0,0-7 1,5 2 0,-6-4-21,1-1 1,2 5 43,7 0 1,-7 0 3,2-5 0,0 0 8,5 0 0,-3 0 11,4 0 1,0 0 17,0 0 0,-1 0 7,-4 0 0,1 0-12,4 0 0,-4-2-19,3-3 0,-3 4 9,-1-4 1,0 3-4,-1 2 0,1 0-125,0 0 1,-1 0 97,1 0 0,0 0-10,-1 0 1,1 0 70,0 0 1,-1-1 1,1-4 1,1-1 40,4-4 0,-4-1-83,3 7 1,-7-6 12,-2 5 0,-1-1 5,6 1 0,-5 4 6,0-4 0,-6 3-4,1 2 1,1-4-9,0-1 1,4 0-70,-5 5 1,-5 0-8,-4 0 0,0 0-111,4 0 1,0 5 96,1 0 1,-5 4 0,-1-4 0,1 1-31,4-1 1,-5-2-79,-5 7 0,3-7 62,-2 1 1,5 3-115,-5-3 1,4 1 126,-4-5 1,2 5-19,-2 0 0,-2-1 132,7-4 0,-5 2-107,5 3 0,-1-4-42,6 4 1,-1-3 4,1-2 1,-1 4-77,0 1 0,1 6 216,-1-1 0,7 2 0,1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17574 4848 7988,'7'-16'0,"1"-6"0,-3 12-175,-3-5 194,10 7 0,-10-2 376,3 1-29,3 6 212,-7-4-353,5 7 1,-7 2 117,-4 3 1,-4 7-105,-10 7 1,-5 8 29,-9 1 0,1 2-30,-6 8 1,-6 7-470,-8 7 1,-5 3 270,26-27 0,0 1 1,2 2-1,-2 0-58,-1-1 0,-2 1 1,-1 4-1,-1 0 0,-2 0 0,0 1 1,0-4-1,0 0 55,2 2 1,1-1-1,3-3 1,-1 0-235,2-2 0,1 1 1,-22 23 34,4 0 1,12-14-264,8-5 0,12-9 167,11-10 0,3-5-798,2 1 599,0-7 0,7 3-82,2-6 0,1 0-128,4 0 839,-3 0 0,16-6 1,-5-2-1</inkml:trace>
  <inkml:trace contextRef="#ctx0" brushRef="#br0">17232 5530 8037,'-8'0'0,"-4"0"-418,2 0 388,4 0 1,-2-1 375,3-4-116,4 3 1,-10-6 453,6 4-166,0 2-199,5-4-89,0 6 1,2 0-67,3 0 0,-2 0 18,6 0 0,1 0-106,4 0 0,-5 1-42,1 4 0,-1-2 21,6 7 0,-6-7-131,1 2 0,-6 3 70,6 1-48,-1-3 78,-1 7 1,0-7-130,-3 4 0,-4 2-64,4-2 1,-3-2-84,-2 1 1,-7-4-105,-2 4 0,1-1 125,-2 2 1,1 1-224,-5-6 1,4 1 78,1-1 0,4-4-633,-4 4 1008,5-3 0,-2-2 0,0 0 0,-2 0 0</inkml:trace>
  <inkml:trace contextRef="#ctx0" brushRef="#br0">17389 5502 8037,'-10'4'-65,"1"1"1,6 2 131,-2-3 0,-1 4 535,1 6 1,0-4-185,5-1 1,0 2-5,0 8 0,0-3 2,0 3-388,0-3 1,0-2-94,0 0 0,6 1-688,4-1 280,3 0 1,1-1 255,0-4 1,0 2-1465,0-6 1681,1 0 0,5 1 0,2 2 0</inkml:trace>
  <inkml:trace contextRef="#ctx0" brushRef="#br0">17602 5559 8031,'-9'0'675,"-1"0"3,7 0-23,-3 0 0,17 0-411,3 0 1,3 0-209,-3 0 1,5 1 123,0 4 1,0-3-597,-4 2 1,0-2-28,4-2 1,-8 0-365,4 0 1,-4 0 323,3 0 1,0 0-536,0 0 1038,-6 0 0,5 6 0,-5 2 0</inkml:trace>
  <inkml:trace contextRef="#ctx0" brushRef="#br0">17730 5630 8023,'-21'0'-92,"6"1"63,-4 4 0,8-3 289,1 2 0,7-1 255,-2 2 106,4-3-392,1 4 0,6-6 22,3 0 1,4 0-140,1 0 1,1 0-176,-1 0 0,0 0-419,0 0 0,5 5 334,0 0 0,0-1-546,-5-4 1,5 0 334,0 0 0,0 0 359,-5 0 0,7 0 0,1 0 0</inkml:trace>
  <inkml:trace contextRef="#ctx0" brushRef="#br0">18100 5530 7527,'-8'0'1778,"1"0"-1497,7 0 0,2 0-37,3 0 0,-2 0-29,6 0 1,1 0-181,4 0 1,0 2 144,0 3 1,-4-2-177,-1 6 157,1-6-255,4 10-14,0-5 0,-6 1 17,-3 1 0,-3-5 14,-2 4 0,0-4-112,0 4 1,-2-4-448,-3 4 1,-1-4-106,-4 5-101,-2-7 1,6 5 841,-4-4 0,-3-2 0,5 4 0</inkml:trace>
  <inkml:trace contextRef="#ctx0" brushRef="#br0">18299 5445 7995,'0'8'0,"-5"0"179,0-4 4,-6-2 1,8 11 229,-7-4 1,7-1 202,-1 1 0,-3 1-158,3 4 1,-1 0 1,5 1 1,0-6-36,0 1 1,0-1-134,0 5 0,0-4-434,0-1 1,1-4 176,4 4 0,1-4-790,4 5 0,3-7-110,-4 2 1,4 1-584,1-1 1,0 1 1447,0-1 0,1-4 0,-1 6 0</inkml:trace>
  <inkml:trace contextRef="#ctx0" brushRef="#br0">18754 5530 7988,'-8'0'189,"-5"0"1,10 0-190,-7 0 578,7 0-45,-3 0-158,6 7-94,0-6-1257,0 5 0,2-6 976,2 0 0,4 7 0,6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1:47:54.333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18398 3440 7955,'37'0'0,"-7"-1"-10,-7-4 1,-10 3 63,1-2 213,-3-4 177,-3 6-198,-2-4 0,-7 6 4,-4 0 0,-3 0-97,-6 0 0,-2 0 31,-3 0 0,-9 0 27,-10 0 0,-10 0-47,-4 0 1,-5 5-163,-4-1 1,-4 3-191,-6-3 1,30-1 0,0 1 223,-1 0 0,-1 1 1,-4 0-1,0-2-81,2 0 1,0-1-1,-2-1 1,-1-1 21,3 3 0,0-1 0,4-3 0,0-1-94,-30-3 0,8-12 42,11-2 1,9-8-27,10-6 0,11-3-17,8-7 0,7-1 103,12-4 0,9 3-34,10-8 1,11 3 26,7-2 1,14-4-228,-24 30 1,2 0 0,4-2 0,2-1 231,2-2 0,1 1 0,2 3 0,1 0-296,4-2 1,0 1-1,0 7 1,1 1 309,1 1 0,0 0 1,3 3-1,1 2 44,5 1 1,1 3-1,-3 1 1,-1 3-26,4 3 0,-1 2 0,-2 3 0,-1 2 6,-1 2 1,0 2-1,0 2 1,1 1 69,2 2 0,-1 2 1,-7 2-1,0 1-22,1 0 0,-2 2 1,-5-1-1,-2 1-9,-1-1 1,0 0-1,-1 2 1,-1 1 14,-2-1 0,-2 1 1,25 15-84,-15 6 1,-11-10 39,-12 0 1,-10-3-100,-9-1 1,-8-1 440,-11 1 0,-7-1-382,-21 1 1,-11 1-6,-13 3 1,29-17 0,-2-1 75,-1 4 1,0 0 0,-5-2-1,0-1-159,-2 4 1,-1-2 0,-2-1-1,-1 0 31,-4 2 0,1-1 1,2-1-1,1-2-50,-4 2 0,1-1 0,6-2 0,1-1 19,4-3 0,1-1 1,-29 4 49,14-13 1,21-7-263,17-2 1,16-10-32,12-5 1,12-7 337,7-3 0,0-3 0,6 3 0,-4 1 0</inkml:trace>
  <inkml:trace contextRef="#ctx0" brushRef="#br0" timeOffset="1">6640 8601 8948,'0'9'846,"0"1"1,0 6-393,0 7 0,0 4-138,0 2 0,2 4-40,2 0 0,4 5-29,7-5 0,5 0-127,4-4 1,9-7 69,5-3 0,5-10-184,4-4 1,-1-3 3,6-2 0,0-2-63,5-3 1,-5-3-317,0-6 1,-1 0 172,1 0 0,-3-2-50,-7-3 0,1 3 59,0-3 0,-2-1 64,-3 1 1,-2 0 25,-3 5 1,-3-1 133,3 1 0,2 0-21,-2 0 0,5 6 149,-5 3 1,7 5 48,-2 5 1,1 3-76,-1 6 0,2 6 95,-7 4 0,0 3-16,-4 1 0,-1-1-112,0-3 0,-5 1 10,-5-6 1,3 0 47,-2-5 0,5 1-115,-5-1 0,1-6-128,-1-4 0,2-2-238,2-2 0,9-6 169,-4-4 1,4-9-51,-4-4 0,1-6 110,-1-4 0,1 1-124,-1-6 0,-1 7 48,-3-2 0,-4 4 186,-6 6 0,5-1-82,0 10 1,0 1 247,-4 8 0,-1 4 75,0-4 0,0 8 68,0 2 1,5 6-71,0-2 0,2 4 2,-2 1 1,-2 0-109,7 1 0,-7-3 3,2-2 1,2 1-198,-2-6 0,4 1 95,-4-1 1,0-4-198,-4 4 1,-1-3 3,0-2 1,5 0-37,0 0 1,0-5 121,-5 0 1,2-4 15,3 4 1,-3-1-10,3 1 0,-2 3-3,2-3 0,-2 4 223,7 1 1,-5 0-85,5 0 1,-7 0-179,2 0 1,2 0-1,-3 0 1,1 0-185,-4 0 1,-1 0-208,0 0 1,0 0 181,1 0 1,-1 0-194,0 0 0,0 0-27,0 0 515,1 0 0,5 0 0,2 0 0</inkml:trace>
  <inkml:trace contextRef="#ctx0" brushRef="#br0" timeOffset="2">10166 8686 7751,'-22'0'871,"-5"0"-845,11 0-1437,2 0 1411,8 0 0,12 0 0,2 0 0</inkml:trace>
  <inkml:trace contextRef="#ctx0" brushRef="#br0" timeOffset="3">15540 6596 8192,'43'0'393,"1"0"-327,4 0 0,4 0-611,9 0 1,6 0-325,9 0 1,-34 0 0,3 0 1083,3 0 1,3 0-1,7 0 1,3 0 9,4 0 0,2 0 1,9 0-1,1 0-369,-22 0 0,0 0 1,1 0-1,4 0 0,2 0 1,0 0 232,3 0 1,1 0 0,2 0 0,2 0 0,2 0 0,0 0-91,2 0 0,1 0 1,-1 0-1,2 0 1,1 0-1,-1 0-44,-1 0 0,-1 0 0,0 0 0,3 0 0,0 0 0,0 0 32,0 0 0,0 0 1,1 0-1,1 2 1,0 0-1,0 1-16,-4-1 1,-1 2 0,0-1 0,-1 1 0,1 1 0,-2 0 20,-6 1 1,-2 1 0,0-1 0,0 0 0,-1-1 0,0 0 4,-1 1 1,0 1-1,-1-1 1,-2 0 0,0-1-1,0 0-97,-3 0 1,-1 0 0,0-1 0,24 3 0,0-1 105,-3-1 0,-1-1 0,2 2 1,0-1 65,3-2 0,1-1 0,-27 0 0,0-1 0,0-1-39,2-1 1,-1-1 0,0 0 0,2 1 0,-1-1 0,0-1 33,0 0 1,-1 0 0,0 0-1,1-1 1,1 0 0,-1 1-19,1 1 1,0 0-1,0 1 1,-1-1 0,0 0-1,-1 0-81,26-1 1,-1 1 0,-2 1 0,-1 0 49,-5-1 0,-2 0 0,1 0 1,-1 2-248,-1 0 1,-1 0 0,-1 0 0,-2 0 166,-6 0 0,0 0 1,-2 0-1,-2 0 40,-5 0 0,0 0 1,0 0-1,-1 0 25,1 0 0,0 0 0,-6 0 0,-1 0-58,37 0 1,-6 0 818,-2 0 0,-1 5-737,0-1 1,-8 3 24,-6-3 0,-2 0 718,-7 5 0,4-4-928,-5 4 1,-7-6 565,-12 2 0,-1 2-600,-8-3 0,0 3 619,-5-3-684,-6-2 128,-2 4-231,-6-6-238,0 0 480,-6-6 1,4 3 15,-2-7 224,-4 7-6,0-10 0,-2 10-113,1-6 511,6 6-116,-4-4-31,7 7 163,0 0-456,7 7 1,-4-4-2,6 6 1,-1-4-178,2 5 117,2-1 1,-5 5-35,2 0 1,2-4 62,-6-1 0,0-4-122,-5 5 1,-2-6-75,-3 6 1,-4-5-163,-10 4 0,-5-6-60,-9 2 0,-10-3 376,-9-2 0,-9 6 0,-4 2 0</inkml:trace>
  <inkml:trace contextRef="#ctx0" brushRef="#br0" timeOffset="4">18171 3966 7880,'14'-14'-257,"-1"5"-64,-4-1 0,-1 7 953,-3-2-323,-4 4 0,6 2-90,-7 4 0,-5 3-75,0 6 1,-6 0-254,2 1 1,-4 0-87,-1 4 1,-5-3-80,0 3 1,0-3 48,5-2 0,-1 0 79,1 1 0,2-6-223,2 1 0,-3-3 369,4 3 0,-4 3 0,-1-6 0</inkml:trace>
  <inkml:trace contextRef="#ctx0" brushRef="#br0" timeOffset="5">18171 4023 7899,'6'8'0,"2"3"-2,6-6 0,-4 4 326,-1-4-201,1 6 1,2-3 240,-2 6-138,2-6-99,-4 5 1,2-12-315,-1 4 22,-6 3 364,4-6-780,-7 4 205,0-6 30,-7 0 1,-1-2 78,-6-2 1,5 2 118,-1-3 0,1-1 82,-5 1 0,4-4 110,1 4 1,1-1 56,-2 1 0,2 3-44,4-2 0,0 1 63,-5-2 1,4 3 5,-4-3 96,6 4 1,-5 1-14,3 0 0,3 1-9,-2 4 1,2-2-60,2 7 1,0 6 7,0 7 1,0 11 67,0 3 1,0 17-95,0 8 1,-2 18-66,0-35 0,0 0 0,0 7 0,1 1-270,-4 3 1,0 1 0,1 1 0,-1 1 208,-2 5 1,-1 0 0,3-4 0,1-1 21,-1 2 1,0 1 0,2-3 0,-1-1 19,-1-1 1,0-1 0,-1-1-1,-1-1-6,3 1 0,-1-1 1,-1-3-1,-1 0-46,0-2 1,0 1-1,0-1 1,0 0-130,0-4 1,0 0 0,2 3 0,0 0 171,0 0 0,1-1 0,1 1 0,1 1 10,-3-2 1,0 0-1,4-1 1,-1 0-9,0-3 0,0-1 0,1-1 0,0 0-38,1 2 1,0 0 0,0 34-17,0-34 0,0-1 0,0 36-18,0 2 0,0 1 26,0-39 0,0 1 0,-2-1 0,-1 0-7,1-2 1,0 0-1,-2 2 1,1-1-13,-2 34 1,2 3 20,-6-2 1,1-4 58,-2 4 1,-1-10-128,7-4 0,-1-4-34,5-1 0,0-11 27,0-3 1,0-10-66,0 0 1,0-3 70,0-1 0,0-1 409,0 0 0,0-4-590,0 0 0,0-7 502,0 2-1164,0-9 588,0-4 336,0-6 0,-6-6 0,-2-2 0</inkml:trace>
  <inkml:trace contextRef="#ctx0" brushRef="#br0" timeOffset="6">18071 5246 7849,'0'8'-1546,"0"-2"1598,0 0 329,0-4-235,0 4 203,0 1-265,0-6 1,0 7 57,0-3-57,7-4 0,-6 7 67,4-3 62,3-3-96,-7 10 1,10-9-22,-6 7 0,5-5-13,-6 4 1,3-4 1,-3 4 1,0-1 95,5 2-111,0 2 0,6-4 11,-1 6 0,-5 1-15,1-1 0,-1-5 4,6 1 0,-1-1 2,0 6 0,2-1-8,3 0 0,-3 0 7,3 0 0,-2 1 10,2-1 1,-2-2-13,7-2 1,-5 3 26,5-4 1,-5 4-76,4 1 0,-1 0-16,2 0 0,-2 1 25,-3-1 0,-1 0-75,5 0 0,-4 0 60,5 1 0,-5-1 17,5 0 1,-7 0 30,2 1 0,1-1-48,-1 0 0,7 0 0,-3 0 0,-1 1 138,2-1 1,0-2-80,4-2 1,1 1-73,-1-6 1,1 4 2,-1-4 0,0 4-70,1-4 0,-5 5 96,-1-6 0,-4 6-51,5-5 1,-7 4 40,2-4 1,2 6-7,-2-2 1,0 2 21,-5-1 0,0 3 4,0-4 1,5 2 19,0-1 1,5 1-33,-5-7 1,6 6 9,-1-5 0,-2 4-3,2-4 0,-2 1-9,2-1 0,1-4 5,-6 4 1,4-3-26,-4-2 1,5 1-11,-5 4 1,5-3-5,-5 2 1,1-2-46,-1-2 1,-3 5 61,3-1 0,-3 3-90,-2-3 1,0-2 73,0 3 1,2 1 19,3-1 0,-3 4-24,3-4 0,-3 5 76,-2-6 0,2 6-14,3-6 0,-4 3 14,4-2 1,2-2 16,-2 6 0,1-6 13,-1 2 0,-3-2-103,3 2 0,-3-3 55,-2 2 0,2-1-98,3 2 0,-3-3 80,3 3 1,-3 1-84,-2-1 0,0 1 57,0-1 0,2-4-11,3 4 0,-3 1-6,3-1 1,-2 1 7,2-1 1,-3-3-41,3 2 1,1-2 41,-1-2 0,5 5-54,-5-1 0,5 1 46,-5-5 0,4 0-54,-4 0 1,2 0 40,-2 0 1,-2 0-4,7 0 0,-7 0-1,2 0 0,2 2 0,-2 2 1,1-2 5,-1 3 0,-3-4-2,3-1 0,-2 2 47,2 3 1,-3-4-45,3 4 1,-3-3 3,-2-2 0,0 4 76,0 1 0,1 0-40,-1-5 1,0 5-17,0-1 1,2 1-3,3-5 1,-3 2 0,3 2 1,-3-2 2,-2 3 0,0-4 24,0-1 1,0 2-26,1 3 0,-1-4 52,0 4 0,0-4-48,1-1 1,-1 5 1,0 0 0,5 0-19,0-5 0,0 4-4,-5 1 0,0 0-42,0-5 1,2 5 57,3-1 0,-3 3-57,3-3 0,-3-2 38,-2 3 0,2 1-46,3-1 1,-3 4 30,3-4 1,-2 1-3,2-1 1,-3-3-82,3 2 0,1-2 85,-1-2 0,2 0-62,-2 0 0,-2 2 47,7 2 0,-2-2 28,1 3 0,-2-4-35,-7-1 0,5 0 99,0 0 1,0 2-2,-5 3 0,2-4-73,3 4 0,-3-4-75,3-1 1,-3 0 84,-2 0 0,0 0-109,0 0 1,2 0 92,3 0 0,-3 0-184,3 0 157,-3 0 19,-2 0-10,0 0 1,5 0 0,0 0-1,0 0 66,1 0-60,-4 0 0,5 0 56,-7 0 0,0 0-23,0 0 1,5 0 1,0 0 1,0 0-20,-4 0 1,-1 0 8,0 0 1,0 5 4,0 0 0,1 0-106,-1-5 1,0 0 36,0 0 0,0 0-9,1 0 0,-1 0 45,0 0 0,2 0-8,3 0 0,-8 0 48,3 0 1,-3 0-52,3 0 0,1 0 107,-1 0 0,0 0-88,0 0 1,5 0-20,0 0 1,0 0-8,-5 0 0,1 0-102,-1 0 1,0 0 132,0 0 1,5 0-76,0 0 164,0 0 0,-5 0-112,1 0 0,-1 0 125,0 0 1,-5 0-134,1 0 126,-1 0-128,6 6-27,-1-4-555,0 4 447,0-6 0,-4 0-598,-1 0 799,-6 0 0,4 6 0,-7 2 0</inkml:trace>
  <inkml:trace contextRef="#ctx0" brushRef="#br0" timeOffset="7">17502 5047 7849,'0'-14'0,"0"-5"0,0 0 644,0 0-2,0 11 320,0-5-257,0 12-163,0-6 0,0 10-152,0 7 0,0 6 51,0 12 0,-1 2-107,-4 3 1,4-1-218,-4 6 0,-1-7-80,1 3 1,0-4-166,5-2 0,-5-1-136,1-3 0,-1 2 198,5-2 0,0-3-2774,0-2 2840,6-4 0,8 0 0,8-1 0</inkml:trace>
  <inkml:trace contextRef="#ctx0" brushRef="#br0" timeOffset="8">23460 7378 8042,'-8'0'1330,"1"0"-686,7 0-26,0 0-347,0 7 1,2-6-191,3 4 0,3-3 97,6-2 0,0 0-194,0 0 1,2 1 66,3 4 0,-3-4 130,3 4 0,-2-3-150,2-2 1,-8 0-453,3 0 0,-2 0 101,2 0 0,-5 0-172,1 0 1,-6 1-149,6 4-97,-7-3-15,3 4 490,-6-6 0,-6 0 300,-3 0 1,1 0-109,-2 0 0,1 0 259,-5 0 0,-1 0-65,1 0 1,0-2 63,0-2 1,-1 2 551,1-3-293,0 4 141,0 1-398,0 0 1,4 0 35,1 0 1,5 6-34,0 4 1,2-3-4,2 3 0,0 1-77,0 8 0,0-2-9,0 7 0,0-5-66,0 5 1,0-1-157,0 6 0,2-6-276,2 1 1,-2-2 208,3 2 0,-2-2-521,2-3 0,-4-3 304,4 3 1,-3-8-966,-2-2 1367,0-6 0,0 10 0,0-5 0</inkml:trace>
  <inkml:trace contextRef="#ctx0" brushRef="#br0" timeOffset="9">23474 7634 7783,'-5'-9'-941,"0"-1"1,1 6 2267,4-6-214,0 7-161,0-3-639,0 6 0,1 0-52,4 0 0,3 0-56,6 0 0,0 0-315,1 0 0,-1 0 152,0 0 0,0 4-561,0 1 1,5 0 16,0-5 0,-4 1-1048,-6 4 1550,1-3 0,4 10 0,0-4 0</inkml:trace>
  <inkml:trace contextRef="#ctx0" brushRef="#br0" timeOffset="10">23445 7762 7783,'-14'5'153,"0"0"1,0-1 256,0-4 165,6 0-165,1 7-45,7-6 1,2 6-40,3-7 0,4 0-123,10 0 1,-1 0-93,5 0 1,-4 0-115,5 0 1,-5 0-493,5 0 1,-7 4 343,2 1 1,1 0-308,-1-5 1,0 1 192,-4 4 0,0-3 265,4 2 0,-3-2 0,5-2 0</inkml:trace>
  <inkml:trace contextRef="#ctx0" brushRef="#br0" timeOffset="11">23858 7734 9069,'-7'-8'1276,"6"2"1,-5 7-883,6 4 1,0 3-237,0 6 1,0 0 0,0 0 0,0 2-168,0 3 1,0-3 98,0 3 0,0-3-207,0-2 1,0 0 81,0 0 1,0 1-205,0-1 0,4-5-29,1 1-41,0-7-64,-5 3 32,0-6 0,-7 0-321,-2 0 1,1-5 229,-1 1 0,-1-7-339,-4 1 1,0-4 309,0-5 1,-1 2 460,1-7 0,0 0 0,0-4 0</inkml:trace>
  <inkml:trace contextRef="#ctx0" brushRef="#br0" timeOffset="12">23758 7592 7778,'15'0'0,"-1"0"66,0 0 0,-5 0 172,1 0 0,-2 1 128,1 4 1,2-2 62,-6 7-214,6-7 0,-8 8-350,7-7 243,-7 1-1366,10 2 1258,-12-6 0,12 12 0,-5-5 0</inkml:trace>
  <inkml:trace contextRef="#ctx0" brushRef="#br0" timeOffset="13">24057 7720 7760,'-8'0'595,"0"0"58,3 0-115,4 0 67,-6 0-200,7 0-1,0 0-299,7 0 0,1 0-147,6 0 0,0 0 27,0 0 0,1 0-267,-1 0 0,0 0-455,0 0 0,0 0 382,1 0 0,4 0-153,0 0 1,-1-2-31,-3-3 538,-1 4 0,0-6 0,0 7 0</inkml:trace>
  <inkml:trace contextRef="#ctx0" brushRef="#br0" timeOffset="14">24341 7549 6517,'8'-6'524,"-2"4"254,-6-4-124,7 6-187,-6-7 14,6 6-25,-7-6-383,6 7 0,-3 0 94,7 0 1,-6 0-162,6 0 0,-1 0 53,6 0 0,-1 0-65,0 0 1,0 0-36,0 0 0,1 0 13,-1 0 0,5 0-153,0 0 0,0 0-307,-5 0 1,0 0-347,0 0 0,-6 2 39,-3 3 795,3-4 0,-7 6 0,6-7 0</inkml:trace>
  <inkml:trace contextRef="#ctx0" brushRef="#br0" timeOffset="15">24441 7520 7760,'0'-7'280,"0"0"1,1 7 260,4 0-157,-3 0 1,4 2-103,-6 3 1,0 2 20,0 8 1,0-1-92,0 0 0,0 7 3,0 2 0,-5-1-239,0 2 0,1-5 103,4 5 0,0-5-502,0 4 1,0-5-78,0 1 1,0-8-1193,0-2 1156,0 1 536,0-2 0,0-2 0,0-6 0</inkml:trace>
  <inkml:trace contextRef="#ctx0" brushRef="#br0" timeOffset="16">24398 7663 7760,'8'0'766,"-2"0"1,-1-2-361,0-3-148,0 4 1,-4-6 136,4 7 1,-2 0-325,6 0 1,-4 0-164,5 0 0,-1 0-704,5 0 0,1 0 497,-1 0 0,0 5-263,0 0 0,-1 1 562,-4-1 0,10-3 0,-3 4 0</inkml:trace>
  <inkml:trace contextRef="#ctx0" brushRef="#br0" timeOffset="17">24483 7776 7760,'-9'5'300,"-1"0"1,3 1 253,-3-1-329,-3-4 1,10 7 304,-6-3-143,6-3 1,-2 4-163,10-6 0,3 0-32,6 0 0,2 0-563,2 0 1,3 0 272,3 0 1,3-2-813,-4-2 1,4 2 418,2-3 1,-1-1 489,0 1 0,1-6 0,-1 3 0</inkml:trace>
  <inkml:trace contextRef="#ctx0" brushRef="#br0" timeOffset="18">24853 7691 7796,'-2'10'602,"-2"-1"0,2-4-323,-3 4 1,4-4 117,1 4 1,-2 1-132,-2 4 0,2-4 135,-3-1-494,4 1 247,1 4-828,6 0 406,2 0 0,6-6-45,0-3 0,-4-4-398,-1-1 114,1-6 1,4-2-663,0-6 1259,-6 0 0,-2 0 0,1-7 0,1-1 0</inkml:trace>
  <inkml:trace contextRef="#ctx0" brushRef="#br0" timeOffset="19">24867 7620 7739,'-8'-8'-1963,"2"2"3121,0 6-209,4 0-289,-4 0-309,6 0 101,0 0-499,0 6 49,0-4-26,6 10 0,2-9 24,6 7 0,0-1 0,1 6 0</inkml:trace>
  <inkml:trace contextRef="#ctx0" brushRef="#br0" timeOffset="20">24796 7179 7863,'-8'0'858,"2"-6"-419,6 4-279,0-10 0,2 9 101,2-7 0,6 1-35,9-6 0,4-4-121,11 1 1,2-6 120,7 5 0,7-8-163,7-1 1,5-1-258,4-4 1,-3 5 58,-6 4 1,-5 2 134,0 3 1,-7 8-111,-3-3 0,-10 9-27,-9 0 0,-5 2 67,1-2-338,-3 4 0,-7-6-70,1 7-650,-7 0 688,3 7-69,-6-6 1,-6 10 508,-4-6 0,-2 1 0,-3-1 0,1-3 0,0 2 0,-2-2 0,-3-2 0,3 0 0,-3 0 0,4 0 0,0 0 0,6 0-54,-1 0 316,1 0 1,0 0 558,-1 0-7,7 0-170,-3 0-561,12-6 1,7 4 71,5-3 0,3 4-102,-2 1 1,-2 0 66,7 0 1,-2-5-102,2 0 0,1 0 55,-6 5 0,5 0-75,-5 0 3,0 0-280,-5 0-109,-6 0 1,-3 7 198,-10 2 0,-8 1-138,-6 4 0,-1-3 326,1 8 0,-3 3 0,-7 0 0</inkml:trace>
  <inkml:trace contextRef="#ctx0" brushRef="#br1" timeOffset="21">26232 6568 7889,'0'-14'0,"0"4"138,0 1 23,0-1 1,0 1 119,0-1 0,-5 6 379,1-6-351,-1 7 0,7-5-67,2 3 1,-1 4 27,7-4 0,-5 3-55,4 2 1,2 0-88,8 0 1,-3 0-35,3 0 1,-2 0-94,2 0 0,-1 0 22,5 0 0,-5 0-196,1 0 1,1 0-57,-1 0 0,0 0 130,-5 0 0,-1-1-856,-4-4 402,4 4 96,-11-12 0,4 10 138,-6-7 0,-6 7 7,-4-2 0,-2 4 182,-3 1 1,1-5 185,0 0 1,0 1 134,-1 4 0,1 0-81,0 0-2,0 6 0,0 0-8,-1 4 0,7 2 250,4-2 0,-3-2-32,3 1 0,-6 5 69,5 5 0,1 2-202,4-2 0,0 3-31,0 6 0,0 1-258,0-1 1,0-4 97,0 0 0,0-2-119,0 1 1,0 3-53,0-7-1024,0 0 97,0-5-293,0 0 679,0-6 718,0-2 0,0-6 0</inkml:trace>
  <inkml:trace contextRef="#ctx0" brushRef="#br1" timeOffset="22">26303 6682 8227,'8'-8'980,"0"1"-889,-3 7 1,-2 0 12,6 0 0,-4 0-80,5 0 0,-1 0-428,5 0 0,1 0 244,-1 0 0,0 0-429,0 0 1,0 0 246,1 0 0,-1 0 342,0 0 0,0 0 0,1 0 0</inkml:trace>
  <inkml:trace contextRef="#ctx0" brushRef="#br1" timeOffset="23">26246 6867 10296,'15'0'136,"-1"0"0,-5 0-120,1 0 0,4 0-348,5 0 0,1-2 5,-1-3 1,-1 4-192,6-4 0,-6-1-180,6 1 0,-6 0 300,1 5 1,-4-1 397,0-4 0,-1 3 0,6-4 0,2 6 0</inkml:trace>
  <inkml:trace contextRef="#ctx0" brushRef="#br1" timeOffset="24">26630 6724 10420,'0'15'264,"0"-1"1,5 2-167,0 3 1,-1-4-166,-4 4 1,5 2-82,0-2 0,0 0 84,-5-5 1,4 0-40,1 0 1,0 1 60,-5-1 0,0 0-65,0 0 0,0-4-120,0-1 146,0-6 1,-2 4-89,-2-7 1,0 0-196,-5 0 1,4 0-326,-4 0 0,4-2-1,-4-3 690,5-3 0,-8-12 0,4-2 0</inkml:trace>
  <inkml:trace contextRef="#ctx0" brushRef="#br1" timeOffset="25">26659 6625 7556,'8'8'563,"-2"4"-341,0-10 1,-3 9 173,7-6-588,-7-1 1,5-4 118,-3 0 1,-2 0 72,6 0 0,1 7 0,4 1 0</inkml:trace>
  <inkml:trace contextRef="#ctx0" brushRef="#br1" timeOffset="26">26971 6568 7715,'8'-6'463,"-1"4"-192,-7-4 1,0 7 0,0 4 0,4-2-68,1 7 0,0 1 6,-5 8 1,0-2-176,0 7 0,0-7 97,0 2 0,0 2-192,0-2 0,5 0 65,-1-5 1,3 0-48,-3 0 1,-2 0-120,3 1 0,-2-7-469,2-4-729,-4-2 626,12-2 733,-12 0 0,12-6 0,-5-2 0</inkml:trace>
  <inkml:trace contextRef="#ctx0" brushRef="#br1" timeOffset="27">27014 6682 8588,'14'-7'-139,"1"6"0,-1-7 88,0 3 1,0 2-231,0-6 1,1 5 19,-1 0 0,0-3-395,0 3 485,1-7 1,-1 4-56,0-2 189,-6-4 37,5 5 0,-12-1 78,4-1 1,-4 6-96,-1-6 531,0 7 13,0-3-190,0 6 1,0 1-50,0 4 1,-1 3 73,-4 6 1,4 0-27,-4 0 0,3 5-89,2 0 1,0 5-132,0-5 1,0 2 67,0-3 0,0-2-276,0 3 1,0-3-69,0-2 1,7-4-74,2-1 0,-1-6-11,1 2 0,6-3-162,4-2 1,0-7 93,-5-2 1,0-2 36,0 1 0,0-2 148,1 2 0,-6-7-53,1-2 0,-6 5 326,6 4 166,-7 1 199,3-5-291,-12 6 1,-2 1 92,-6 7 0,-5 2-194,0 3 0,-5-2-23,5 6 1,0-1-190,5 2 1,0 1 72,0-7 0,4 6 20,1-5 0,6 6 0,-4-3 0</inkml:trace>
  <inkml:trace contextRef="#ctx0" brushRef="#br1" timeOffset="28">27597 6497 7767,'0'-10'-841,"0"1"1732,0 6-95,0-10-602,6 12 0,-2-10-64,5 6 0,-4 0-98,4 5 1,1 0 19,4 0 1,0 0-180,0 0 1,1 0-25,-1 0 1,5 2 110,0 2 0,0-2-196,-5 3 0,-5-4-70,1-1-438,-1 7 141,-1-6 9,-1 5 594,-7-6 0,-7 7 0,-1 1 0</inkml:trace>
  <inkml:trace contextRef="#ctx0" brushRef="#br1" timeOffset="29">27654 6483 6388,'-8'6'1733,"2"-3"-1326,6 7-125,0-1 1,0 5-80,0 1 0,0 0-164,0 4 1,0-3 23,0 3 1,0 2-151,0-2 1,0 0 1,0-5 0,0 0-573,0 0-206,0 0 474,6 1 390,-4-1 0,4-6 0,-6-2 0</inkml:trace>
  <inkml:trace contextRef="#ctx0" brushRef="#br1" timeOffset="30">27654 6639 8101,'0'-8'661,"0"0"-424,0 4 195,0 2 1,6-4-230,2 6 0,6 0-2101,1 0 1154,-1 0 744,0 0 0,0 6 0,0 2 0</inkml:trace>
  <inkml:trace contextRef="#ctx0" brushRef="#br1" timeOffset="31">27668 6739 7767,'-14'6'17,"0"0"144,0 4 1,4-4 197,1-6 1,5 0-43,-2 0 0,8 0-101,2 0 0,4 0-195,7 0 0,-1 0 65,0 0 0,5-5-182,0 1 0,1-1-176,-1 5 1,-3-2-268,3-3 0,-3 4 154,-2-4 0,0 4-210,1 1 1,-1 0 594,0 0 0,0 0 0,0 0 0</inkml:trace>
  <inkml:trace contextRef="#ctx0" brushRef="#br1" timeOffset="32">27924 6667 6681,'8'0'634,"-2"0"-302,-6 0 1393,0 0-1610,0 7-83,0 1 0,0 1 82,0 1-228,0-7 160,0 9 0,5-8-347,0 5 145,0-6 0,-1 5-395,1-3 217,0-4-138,1 6-34,-4-7 1,9-2-30,-7-3 535,1 4 0,1-18 0,2 3 0</inkml:trace>
  <inkml:trace contextRef="#ctx0" brushRef="#br1" timeOffset="33">27981 6525 9684,'2'8'-52,"2"-3"0,-1 1-370,7-1 1,-5 1-363,4-1 784,-6-3 0,10 4 0,-5-6 0</inkml:trace>
  <inkml:trace contextRef="#ctx0" brushRef="#br1" timeOffset="34">28294 6596 7656,'-8'0'713,"2"0"-144,6 0-41,0 0-491,6 0 0,2 0-13,6 0 0,0 0-188,0 0 1,1 0 95,-1 0 0,0 0-258,0 0 1,0 0 146,1 0 0,-1-1-792,0-4 592,0 4 0,-1-7-145,-4 3 524,4 3 0,-11-4 0,4 0 0,-6-2 0</inkml:trace>
  <inkml:trace contextRef="#ctx0" brushRef="#br1" timeOffset="35">28436 6511 7767,'-8'-6'-164,"2"4"0,1-6 160,0 4 356,0 2-20,-1-4 1,5 7-42,-4 4 1,-1 3-95,1 6-1,-2 2-38,3 3 1,2 1 41,-3 4 0,-1 1-179,1-6 1,-6 5 81,2-5 0,1 5-331,-2-5 1,6 4-50,-6-4 0,2 0-692,-1-5 602,-4 1 1,7-6-223,-4 1 1,3-7 588,2 2 0,-3-4 0,-6-1 0</inkml:trace>
  <inkml:trace contextRef="#ctx0" brushRef="#br1" timeOffset="36">28393 6696 7767,'19'13'0,"0"-4"-113,-6 4 133,7-12 1,-5 10 74,-1-6 4,0 6 0,5-8 99,0 7 1,0-6 164,-5 6 1,5-7-263,0 2 1,0 1-99,-5-1 1,0 0-1281,1-5 815,-1 0 462,0 0 0,-6 0 0,-2 0 0</inkml:trace>
  <inkml:trace contextRef="#ctx0" brushRef="#br1" timeOffset="37">28919 6426 8256,'8'1'667,"-3"4"-612,-3-3 23,-2 4 1,0-4 280,0 2-338,0-2 38,-7 11 0,4-10-352,-6 6 240,-1-6 0,-1 8-242,-3-6 0,3 5 118,-8-6 0,3 3-50,2-3 0,0 0 114,-1 5 1,1-6 88,0 2 1,4-3-20,1-2 1,4 0-23,-4 0 74,6 0 254,-10 0-59,11 0 1,-2 0-46,8 0 0,-2 1 74,3 4 0,1-2-34,-1 7 0,4-6-97,-4 6 1,4-1 22,-4 5-87,0 1 1,0-1-46,-1 0 0,1-4 104,-5-1 0,5-4-315,0 4 60,-1-6-145,-4 10 231,0-11 1,2 4-27,3-6 69,-4 0 18,6 0-4,-7 0 0,0-2-5,0-2 97,6-4-77,-5-6 42,12-1-33,-5 1-7,6 0 0,-4 6-2,-1 3 0,-6 4-53,10 1-7,-11 0 41,4 0 4,-6 6 18,0 2-14,0 0 0,-2 3 34,-2-6-23,2-1 1,-6-2 7,3 3-11,4-4 2,-6 5-14,7-6 1,2 0 10,3 0 3,3 0 1,6-1-5,0-4 1,0 4 81,1-4 0,-1 3-39,0 2 0,5 0 198,0 0-172,0 0 0,-5 0 18,0 0 0,1 2-31,-1 3-5,-6-4 0,-2 12-4,-6-4 1,0-1 5,0 2 0,0-6-86,0 6 1,-6-5 37,-4 4 0,2-6-90,-1 2 0,-1 1 9,-4-1 1,0 0-160,0-5 1,-1 0-190,1 0 0,5-2 168,-1-3 1,7 2-126,-2-6 0,4-1 59,1-4 0,0-5 327,0 0 0,0-1 0,0 1 0,5 3 0,-1-3 0,7 3-85,-1 2 1,-2 1 84,1 4 0,-4 3 500,4 6-340,-5 0 1,3 0 170,-2 0 0,-3 1 255,2 4-509,-2 3 1,-2 6-92,0 0 0,0-4-524,0-1 256,0 1 0,-2-1 282,-2 1 0,2-7 0,-4 3 0</inkml:trace>
  <inkml:trace contextRef="#ctx0" brushRef="#br1" timeOffset="38">29431 6269 7739,'0'15'138,"0"-7"1,0 4 425,0-2-414,0 2 1,0 3 16,0-1 1,0 2 12,0 2 1,0-2-145,0 3 0,0 2 105,0-2 1,0 0-356,0-5 1,0 0 148,0 0-1062,0 1 266,0-1 380,0-6 1,2-2 74,2-6 406,-2 0 0,4-6 0,-6-4 0,0-2 0,0-3 0,0-4 0,0 0 0,0-1 0,0 1 0,0 3-169,0-3 1,0-1 266,0 1 1,0 0 427,0 5-335,0-1 1,0 1 85,0 0 0,0 4 151,0 1-184,0 6 175,7-4-269,1 1 1,4 6-125,-2 0 0,2 2 59,-2 7 1,-2 1-145,1 4 0,-1 0 94,2 0 1,1 1-133,-7-1 0,1 0 39,-5 0 1,0 0 36,0 1-212,0-1 0,0 0 53,0 0 1,-6-4-43,-4-1 0,2-6-209,-1 2 231,-1 3 0,-4-6 25,0 2-36,0-2 341,0-2-115,-1-6 1,6 4 188,-1-3-67,7-3-27,-3 7 1,6-7 96,0 3 18,0 4 0,2-6-162,2 7 21,-2-6-173,10 4 1,-4-4 83,7 6 0,-6 0-348,1 0 229,-1-6 0,5 4-35,0-3 1,-4 4-127,-1 1 59,1 0 1,-1 0 225,1 0 0,-7 0 0,5 0 0,-3 0 0,-4 6 0,1-3 0,-7 7 0,-6-5 0,2 4 0,-6-4 85,-4 4 1,4-4 6,-4 4 0,-3 1 32,-2 4-1,-3-4-13,-1-1 1,4-1 157,0 1 1,2 3 25,-2-8 0,4 6-74,6-6 1,4 1 69,1-5-140,5 0 0,0 0-128,8 0 1,4 0 36,7 0 0,5-1-64,4-4 1,3 2-2,1-7 1,1 6-176,-1-6 1,-1 5 23,-3-4 1,2 1 102,-2-2 1,-2 3-48,2 2 0,-7 2 72,2-7 0,-3 7 12,-2-2 0,-4 4-44,-1 1 25,-6-7 0,2 6-5,-10-4 1,2 3-4,-6 2 0,-1 0 65,-4 0 1,0 0-49,0 0 0,-5 0 157,0 0 1,0 5-88,4 0 1,6 4 122,0-4 0,-1 6-41,-4-1 0,4 1 58,1-2 0,4 4-42,-4-4 1,4 4-35,-5 1 0,7 0-47,-1 1 0,2-1 40,2 0-178,0 0 1,0 1 82,0-1-404,0-6 254,0 4 1,2-10-250,2 3 77,-2-4 137,4-1 1,-1-1 66,0-4 1,1 2-14,-1-7 1,-2 2 119,6-1 1,-4-4-89,5 4 0,-6-2 164,6 1 1,-5-1-82,4 6 0,-4-4 102,4 4 0,-6-1 49,2 1-9,3 4 0,-5-6-54,7 7 70,-7 0-134,3 7 37,-6 0-66,0 8 0,0-1 41,0 0 1,-5-4-86,1-1 0,-6-4-15,5 4-225,-6-6 246,3 10 1,-6-11-15,0 2 0,5-2 14,-1-2 0,5 0-41,-4 0 169,6 0-158,-10 0 319,11 0-74,-4 0 146,6 0-183,0 0 37,0-6 1,2 4-74,2-3 1,0 4 49,5 1-213,-6 0 199,10 0-299,-5 0 112,6 0 0,-4 0-19,-1 0 55,-6 6 0,3-3-11,-6 7 0,0-6 33,0 6 0,0-1-6,0 6 0,-4-6 54,-1 1 0,-6-1-47,1 5 1,3-1 337,-3-4-173,1 4 0,-4-5 160,3 6-168,4-6 39,6-2-212,0 1 1,2-6 90,2 4 1,4-8-165,7-2 1,-1-1 75,0 1 1,0-1-340,0-4 0,1-1 10,-1 6 0,5-4-64,0 4 1,0-4 84,-5 4 0,-5-5 325,1 6 0,-1-7 0,6 3 0,-1-6 0,0-1 0</inkml:trace>
  <inkml:trace contextRef="#ctx0" brushRef="#br1" timeOffset="39">29829 6369 7878,'0'8'529,"0"4"1,0-4-207,0 7-219,0-1 0,0 0 74,0 0 0,0 0-429,0 1 240,0-1 1,-1 0-202,-4 0 0,3-4 8,-2-1 1,0-4-256,0 5 118,2-7 235,-10 9 0,8-5 112,-5 2-111,6-3 95,-4 1-78,7-6 192,0 12 0,0-10-87,0 7 0,2-7 10,3 1 1,-4 0 18,4 0-24,3-2 1,-5 6-22,7-3 13,-7-4-25,3 5 22,0-6-18,-4 0-19,4 0 1,-4 0-32,3 0-50,-4 0 46,5-6 0,-4-2-40,3-6 1,-2 0 72,6 0 1,-1-1-114,2 1 1,2-2 39,-2-3 0,3-1 39,1-4 0,0-1 48,0 6 0,5-5-7,0 5 0,0 0 14,-5 5 0,-4 2 103,-1 2 1,-4 4 170,4 6-212,-5 0 0,4 1 130,-4 4 1,-2 3 35,3 6 0,-4 2 26,-1 3 1,0-3-111,0 3 0,0 1 27,0-1 1,0 0-25,0-5 1,0 1-5,0-1 1,0 0-81,0 0 31,0 0 0,-1 1-248,-4-1 138,3-6 1,-10 3-363,2-6 195,-2 6 0,-3-10 22,1 4 1,5-4-108,-1-1 18,1 0 0,-4-1-26,4-4 1,-3 2 108,8-6 0,-1 4 98,5-5 1,0 6-222,0-6 367,6 7 0,2-3-64,6 6 0,1 0 224,-1 0 1,0 0-72,0 0 0,1 0 19,-1 0 0,0 0-13,0 0 0,0 0-32,1 0 1,-1 4-259,0 1 0,0 1 134,0-1 1,-4-3-10,-1 2 0,1 4 0,4 0 0</inkml:trace>
  <inkml:trace contextRef="#ctx0" brushRef="#br1" timeOffset="40">30341 6753 7647,'0'8'-1163,"6"-2"842,-4-6 321,4 0 0,-6 0 0,0 0 0</inkml:trace>
  <inkml:trace contextRef="#ctx0" brushRef="#br1" timeOffset="41">26602 7421 7814,'-6'14'0,"4"0"0,-9 1-385,6-1 0,-1 0 253,1 0 0,4-4-257,-4-1 122,-3 1 237,6-2 0,-6-2-40,4-6 70,2 0 0,-4 0 0,6 0 0</inkml:trace>
  <inkml:trace contextRef="#ctx0" brushRef="#br1" timeOffset="42">26545 7449 7839,'0'-7'-1095,"0"0"1210,0 1 39,0 4 135,0-4-109,0 0 139,0 4-3,0-11 172,0 12-350,0-5 1,0 12 110,0 3 1,0 10-87,0 5 1,0 8-163,0 1 0,0 6 19,0-1 1,5-3-86,-1-2 0,3 2 24,-2-2 1,-4-1-393,4-9 210,3-2 1,0-9 60,6-2 0,-5-4-236,1-6 1,-2-6 121,1-4 1,2-4 5,-6-5 0,1 2 138,-1-7 1,-3 7 146,2-2 1,-2 2 15,-2-2 0,0 7 178,0-2 1,0 8 180,0-4-224,0 7 1,-2-3 154,-2 6 1,0 6-40,-5 4 1,-1 7-136,-4 2 1,0 0-69,0-5 1,4 5-74,1 0 1,-1 0 45,-4-5 1,0 1-134,0-1 1,4 0-90,1 0 133,-1-6-213,-4 5 142,0-12-77,0 6 1,6-14 121,3-2 0,-1-4-95,1-1 1,0 0 34,5 0 1,0-5 50,0 0 1,5 0 98,0 5 1,6-5-57,-2 0 0,4 0 49,1 4 1,0 6-37,1-1 1,-1 6 18,0-6 1,0 6 33,0-6 0,5 7 17,0-2 0,0 4 19,-5 1 1,5 0-70,0 0 1,0 0 222,-4 0-215,-1 0 1,-2 6 173,-2 3-136,3 4 0,-12 6 1,4 0 1,-4 0 4,-1-5 1,-1-4 3,-4-1 0,4 1-27,-4 4 13,-3-6 1,5 3-101,-7-7 0,6 1 111,-6-5-142,7 0 1,-3-1 63,6-4 0,0 2-99,0-7 1,0 5 5,0-4 1,0 0 26,0-6 0,1 6 52,4-1 1,-2 6 6,7-6 1,-6 2 29,6-1 1,-2 1 43,1 3 183,4 4-22,-5-6-139,6 7 1,-1 2-21,-4 3 0,-3-2 58,-6 6-2,0 1-3,0 4-248,-6 0 140,-2 0 1,-1-4-447,-1-1 291,7-6 1,-5 4-593,3-7 148,4 0 606,-6 0 0,14 0 0,1 0 0</inkml:trace>
  <inkml:trace contextRef="#ctx0" brushRef="#br1" timeOffset="43">27057 7421 7811,'0'8'652,"0"0"-471,0-3 0,0-2 64,0 6-12,0 1 1,0 4-267,0 0 0,0 0 85,0 0 1,0 5-86,0 0 0,0 0 84,0-4-506,0-1 1,-2-2-410,-3-2-209,4 3 687,-5-12 386,6 5 0,0 1 0,0 1 0</inkml:trace>
  <inkml:trace contextRef="#ctx0" brushRef="#br1" timeOffset="44">27085 7421 7187,'7'-8'252,"-6"-5"-128,12 12 0,-10-7 10,6 3 0,-4 4 86,5-4 1,-6-1-8,6 1-90,-1 0 0,6 5 30,-1 0 1,-2 2-42,-2 2 0,1 4-97,-6 7 1,4-1 97,-4 0 0,0 0-113,-5 0 1,0 2-57,0 3 0,0-3-169,0 3 0,-2-3 52,-3-2 1,-1-5-132,-3 1 1,-4-2-45,3 1 0,-2 2 104,-2-6 1,-1 0 145,1-5 1,0 0-44,0 0 0,-1 0 196,1 0 1,2-2 40,2-3-20,-3-2 0,12-8 105,-4 1 8,4 0 1,1 0-22,0-1 0,1 6-75,4 0 0,-2 5-170,7 0 124,-1 2 1,5-3-221,0 1 1,-4-1 10,-1 5 1,1 0-6,4 0 0,-4 0 34,-1 0 1,-4 5-354,4-1 279,1 1 117,4 1 1,-5-4 89,1 3 0,-7 3 0,3-7 0,-6 7 0,0-3 0,0-4 0,0 7-24,0-3 24,-6-3 0,-2 9 153,-6-7 1,0 6-31,0-5 0,4 4 100,1-4 0,-1 0-36,-4-5 0,4 4-69,1 1 1,4 0-19,-4-5-142,6 0 0,-4 1 136,7 4-44,0-3-77,0 4 50,0-6 0,2 0-96,3 0 1,-2 0 93,6 0-498,1 0-17,4 0-56,0 0 550,0 0 0,-6 0 0,5 0 0,-12 0 0,4 0 0,-10 0 0,-2 5 8,-8-1 0,1 6 93,0-5 0,0 6 32,-1-2 1,1-1 200,0 2 0,0-2-66,0 1 1,-1 2 46,1-6 1,5 0-30,-1-5 85,7 6-330,-3-5 1,12 6 62,4-7 1,4 0-204,5 0 0,-2-5-56,7 0 0,-5 1-19,4 4 1,-5-5-61,1 0 1,1-1 70,-1 1 0,0 3-54,-5-2 0,1 1 37,-1-2 1,-5 3-251,1-3 203,-7-2 227,3-1 0,-6-7 0,-1 3 0,-4 2 0,2-2-75,-7 2 1,2 2 74,-1-1 0,-2-1 68,6-4 0,-4-2 31,4-3 1,-5 4 31,6-4 0,-6 1-33,6-1 0,-1 4 58,5-4 39,0 3 1,0 6 449,0 1-197,0 6-290,0 15 0,5 7 68,-1 19 0,1 2-86,-5 7 0,0 4-92,0 5 0,0 1 75,0 0 1,-5-5-49,1 0 0,-3-6-3,2 2 0,4-10-123,-4-5 0,-1-5 9,1-4 0,0-4-461,5-5-47,0-8 1,0-2 215,0-10 0,0-2-179,0-8 0,-1 0 245,-4-4 1,3 1 267,-2-5 0,2-1 0,2-5 0,0 1 0</inkml:trace>
  <inkml:trace contextRef="#ctx0" brushRef="#br1" timeOffset="45">27171 7648 7805,'-8'2'-238,"3"3"0,-1-2 395,1 6 1,-1-4-30,1 5 0,2-1 0,-7 5 1,5 5-1,-4 0 1,1 2-183,-1-2 1,-4-2 57,3 7 1,-2-7-396,-2 2 0,4-5-249,1-4-40,5 2 680,-2-10 0,0 4 0,-2-6 0</inkml:trace>
  <inkml:trace contextRef="#ctx0" brushRef="#br1" timeOffset="46">27156 7734 7805,'15'-8'49,"-1"2"50,0 6 0,0 0 121,0 0 1,1 0 12,-1 0 0,0 0 3,0 0 1,-1 1-30,-4 4 0,4-4-184,-3 4 1,-3 1 78,3-1 0,-5 0-1231,4-5 109,-6 6-251,10-4 1271,-12 4 0,12 0 0,-5 2 0</inkml:trace>
  <inkml:trace contextRef="#ctx0" brushRef="#br1" timeOffset="47">27611 7307 7805,'0'10'-266,"0"-1"1,0-4 803,0 4 0,0-4 349,0 5-696,0-1 1,0 5 222,0 1-512,0-1 0,0 0-177,0 0 0,0-4-668,0-1 419,0 1-76,0 4 600,0 0 0,0 0 0,0 0 0</inkml:trace>
  <inkml:trace contextRef="#ctx0" brushRef="#br1" timeOffset="48">27498 7478 8192,'9'0'72,"1"0"0,-1-2-64,5-2 0,0 2-89,1-3 0,-1-1 64,0 1 1,0-4-89,1 4 1,-1-1-26,0 1 0,-5 3-129,1-2 213,-1 2 6,-1 2 187,-1 0-162,-7 0 0,-2 2 132,-3 2 1,-1-1-112,-4 7 0,-2-2 187,2 1 1,2 7-8,-1-6 0,1 10-69,-1-6 1,-2 4-86,6-4 1,-2 0-10,3 0 1,2-4-240,-3-1 115,4 1-188,1 4 157,0-6-443,0-2 6,0-6-40,0 0 304,6-6 187,-4-2 1,4-6 98,-6 0 1,5 4 18,0 1 0,-1-1 0,-4-4 0,2 1 0,3 4 0,-4-4 0,6 10 0,-7-6 0,0 5 0,0-2 0,0 4-6,0-2 6,0 2 0,0-10 0,0 4 0</inkml:trace>
  <inkml:trace contextRef="#ctx0" brushRef="#br1" timeOffset="49">27668 7535 7801,'0'8'104,"0"-1"315,0-2-223,0-3 1,0 6 102,0-4-81,-6-2 1,3 9-217,-7-6 1,5 1 72,-4-1 0,4-2-225,-4 7 1,1-6-44,-2 6 0,-2-6-32,2 6 1,-2-5 71,-3 4 0,1-4-236,0 4 209,0-5 113,0 2 0,4-6-89,1 0 19,5 0 208,-2 0 0,17-5 9,3 0 1,4-4-119,-4 4 0,0-4 2,0 4 0,5-5-13,0 6 1,0-6 29,-4 6 1,-1-6-41,0 5 0,0-4 31,0 4 1,-4-1-16,-1 1 1,-4 3-104,5-2-8,-7 2 158,3 2 0,-11 6 13,1 4 1,-7 3 110,1 1 1,-4 0-92,-5 0 1,5 0 108,-1 1 1,1-1-74,5 0 0,-4-1 123,-1-4-94,6 4 18,2-5-47,6 0-139,0-2 0,1-6-286,4 0 222,3-6 1,6-2-47,0-6 1,-4 4-26,-1 1 119,1-1 0,2 1-10,-2-1 152,-4 7 1,-4-5 40,2 3 167,-2 4 0,4-4 323,-6 10-388,0 3 0,-1 6-102,-4 0 1,3 0 16,-2 1 1,2-1-151,2 0 1,-5-5 116,1 1-18,-1-1-99,5 6-209,-6-1-337,4-6 198,-11-2-246,12-6 392,-12 0 1,10-2-186,-6-2 419,5-4 0,-8-6 0,4-1 0</inkml:trace>
  <inkml:trace contextRef="#ctx0" brushRef="#br1" timeOffset="50">27512 7677 7800,'8'14'-434,"-4"0"0,-2-4 234,-2-1 417,0-6-192,0 10 0,2-10 24,2 7-229,-2-7 89,4 3 1,-6-4-421,0 2 511,7-2 0,-6 4 0,5-6 0</inkml:trace>
  <inkml:trace contextRef="#ctx0" brushRef="#br1" timeOffset="51">27668 7691 7799,'0'8'-197,"0"-2"176,0 1 1,2-4 194,2 6 1,-2-4-59,3 4 0,-2-5-359,2 0 0,-4 0-57,4 0 300,3-2 0,0 4 0,6-6 0</inkml:trace>
  <inkml:trace contextRef="#ctx0" brushRef="#br1" timeOffset="52">27924 7435 7780,'10'0'182,"-1"0"75,-6 0 1,5 5-201,-3 0 0,-4 1 52,4-1 0,-3-2-94,-2 6 1,0-4 54,0 5 0,0-6-82,0 6 1,-5-5-46,0 4 0,-6-4-154,2 4 0,-4-4 52,-1 4 1,4-4-125,1 5 1,-1-7-68,-4 2 259,0-4 0,1 1 129,4 2 1,1-2-202,3 3 213,4-4-76,-6-1 226,7 0-63,0 0 45,7 7 0,-6-4-7,4 6-140,3 1 1,-7 4 17,4 0 0,-3 0-4,-2 1 0,0 0-23,0 4 0,0-8 27,0 4 0,0-4-5,0 3 1,0-5-70,0 1 8,0-7-184,0 3 146,0-6-170,0 0 1,1-6 57,4-3 1,-2-4 20,7-1 1,-2 0 44,1-1 1,4 1 28,-4 0 1,-1 0 39,2-1 0,-2 6 238,1-1 100,4 7 1,-10-3-148,6 6 1,-6 6 154,2 4 1,-3 4-104,-2 5 0,0 3 7,0 7 1,0 4-134,0 0 0,0 2-169,0-2 1,-5-3 109,0 3 0,1-8-151,4-1 1,0-5-426,0 5 1,-5-12 267,0 2 0,0-7 278,5 2 0,-6-6 0,-2 4 0</inkml:trace>
  <inkml:trace contextRef="#ctx0" brushRef="#br1" timeOffset="53">28223 7321 7753,'0'15'354,"0"-1"-127,0-6 1,0 9-129,0-3 77,0 4 1,0 2-32,0 4 0,0-2-114,0 2 0,0-7-19,0 2 1,0 2 54,0-2 0,1 0-1579,4-5 1512,-3 0 0,10 0 0,-4 0 0</inkml:trace>
  <inkml:trace contextRef="#ctx0" brushRef="#br1" timeOffset="54">28223 7492 7601,'8'0'131,"-2"0"-17,0 0 159,-4 0-207,10 0 1,-8-5-229,5 1 0,-4-1 78,4 5 0,-1-2-191,2-2 204,2 2 0,-9-4-448,7 6-46,-7 0 565,3 0 0,-6 0 0,0 0 0,-6 0 0,-2 0 0,-6 0-293,0 0 291,0 6 0,-1 0 189,1 4 1,5 2 96,-1-2 0,5 2 103,-4 3 1,6-1-27,-2 0 0,3 0-60,2 1 0,0-1-221,0 0 1,0 0 225,0 0-547,0 1 163,0-1-107,0 0-116,0-6 106,0-2 0,2-6-126,3 0 103,-4-6 1,6-2 44,-7-6 133,6 0 1,0-1 74,4 1 1,2 5-64,-2-1 177,3 1 0,1-1-59,0 1 1,-5 6 248,1-2-39,-1 3-102,6 2 0,-3 2 35,-2 3-138,-4-4 1,-6 12-107,0-4 0,0-1 69,0 2 0,-6-1-304,-4 5 1,-2-4 119,-3-1 0,-4 1-158,0 4 0,1-4-95,3-1 1,1-4 378,0 4 0,-7 1 0,-1 4 0</inkml:trace>
  <inkml:trace contextRef="#ctx0" brushRef="#br1" timeOffset="55">28123 7734 7753,'0'14'357,"0"0"-71,0 0-135,0 1-231,0-1 1,2-5-329,2 1 176,-2-7-766,11 3 998,-5-6 0,12-6 0,2-2 0</inkml:trace>
  <inkml:trace contextRef="#ctx0" brushRef="#br1" timeOffset="56">28265 7734 7753,'-4'9'17,"-1"1"0,0-6 112,5 6 1,0-5 268,0 4-118,0-6 124,0 10-407,0-12 57,6 12 0,-2-11-482,5 2 1,-4-2 82,4-2 0,-4 0-648,4 0 736,1 0 1,4 0 256,0 0 0,1 0 0,-1-5 0,0 1 0,0-6 0,0 5 0,1-6 0,-3 8-98,-2-6 1,2 4 585,-2-5 397,-4 7-543,7-3 1,-10 6 412,7 0-702,-7 0 1,5 0 228,-4 0-284,-2 6 0,4-3 195,-6 7-688,0-7 0,2 3 85,3-6 410,-4 0 0,12 7 0,-5 1 0</inkml:trace>
  <inkml:trace contextRef="#ctx0" brushRef="#br1" timeOffset="57">28621 7805 7753,'14'6'0,"-6"-4"23,5 10 1,-10-8 179,6 5-222,-6-6-238,4 3 138,-7-6-119,0 0 0,-7 7 1,-1 1-1</inkml:trace>
  <inkml:trace contextRef="#ctx0" brushRef="#br1" timeOffset="58">28862 7506 6524,'-6'8'-132,"5"-2"0,-12 1 1,5 1-1</inkml:trace>
  <inkml:trace contextRef="#ctx0" brushRef="#br1" timeOffset="59">28834 7478 7842,'0'8'-1713,"0"-2"1713,0 0 0,0-4 0,0 11 0,0-12 0,-6 5 0,-2-6 0</inkml:trace>
  <inkml:trace contextRef="#ctx0" brushRef="#br1" timeOffset="60">28734 7606 7830,'-7'0'-393,"-6"0"0,11 0 0,-4 0 0</inkml:trace>
  <inkml:trace contextRef="#ctx0" brushRef="#br1" timeOffset="61">28877 7464 7830,'0'14'-1048,"0"0"720,0 0 1,-5-4 327,0-1 0,0 1 0,5-2 0,-6 4 0,-2-4 0,-1 2 0,-1-1 0,6-6 0,-6 2 0,5-3 0,-4-2 0,-1 0 0,-4 0 0,0 0 0,6 0 0,-11-7 0,3-1 0</inkml:trace>
  <inkml:trace contextRef="#ctx0" brushRef="#br1" timeOffset="62">28919 7208 7830,'-1'12'0,"-4"-2"0,3 2 49,-4-10 158,6 11-163,0-12-19,0 12-122,0-12 0,0 7 63,0-3-221,0-3 0,0 6 153,0-4 1,0-1-615,0 7 356,0-7 360,0 10 0,0-5 0,0 6 0</inkml:trace>
  <inkml:trace contextRef="#ctx0" brushRef="#br1" timeOffset="63">28692 7350 7830,'8'14'4,"-2"0"141,-6 1 0,2-1-52,2 0 1,-2 0 13,3 0 1,1 1-188,-1-1 1,4 0-295,-4 0 280,6 0-63,-3 1 0,1-3-21,1-2 1,-5-4-216,4-6 85,-6 0 143,4 0 113,-7 0 1,0-1-25,0-4 1,0 2 133,0-7 0,0 5-113,0-4 0,0-1 206,0-4-134,0 0 1,1 0 123,4 0 0,-2-1 16,7 1 0,-1 2 12,5 2 1,5-3-77,0 4 1,5 1-28,-5-1 1,6 5 181,-1 0 0,3-3-35,1 3 0,-1-1-23,-3 5 1,1 0-139,-6 0 1,0 5-187,-5-1 163,0 7-300,0-3 144,-6 7 0,-8-1 83,-9 0 1,-4-5-290,-1 1 1,-2-5 87,-3 4 1,3-4-101,-2 4 0,-3-5-78,2 0 423,0 4 0,-1 0 0,-3 6 0</inkml:trace>
  <inkml:trace contextRef="#ctx0" brushRef="#br1" timeOffset="64">28905 7464 7643,'0'8'305,"5"-1"-262,0-2 1,-1-2 144,-4 7 1,5-5-436,0 4 94,0-6 0,-4 8-224,4-6 193,-4 6-26,6-3 0,-7 1-3,0 1 0,0-5-105,0 4 236,0-6 1,0 5-115,0-3 196,-7-4 0,4 6 20,-6-7 1,4 0-66,-4 0 154,5 0 64,-8 0 1,9 0 128,-7 0-149,7 0-17,-3 0 0,4 0-12,-3 0 25,4 0-95,-6 0-27,7 0-30,0 0-10,0 6 4,0-4-25,0 4-131,0-6 176,0 0-195,7 0 0,-4 0 76,6 0 1,-1-6 47,2-4 0,2 2-23,-2-1 39,3-1 0,1-4 29,0 0 1,-5 4 131,1 1 1,-5 6 330,4-2-120,-6 3-28,4 2 0,-7 7-50,0 2 0,0 4-65,0 1 1,-2 2-73,-3 3 0,-3-3-10,-6 3 1,5 1-153,-1-1 0,1 5 98,-5-5 0,-1 0-211,1-5 1,0 0 48,0 0 1,-1-4-587,1-1 376,0-6 0,0 9-448,0-8 554,6 1 0,1-7 217,7-2 0,0-11 0,0-7 0</inkml:trace>
  <inkml:trace contextRef="#ctx0" brushRef="#br1" timeOffset="65">28962 7634 7826,'14'7'-763,"0"-6"834,1 12 1,-1-7 301,0 4 1,0 2 28,1-2 0,-1 1-106,0-2 1,0 4-146,0-4 1,1-1 57,-1 2 1,-5-7-342,1 2 1,-5 1-408,4-1-332,-6-1 109,3-4-316,-6 0 1078,0 0 0,7 0 0,1 0 0</inkml:trace>
  <inkml:trace contextRef="#ctx0" brushRef="#br1" timeOffset="66">29346 7492 7825,'14'0'160,"0"-5"103,1 1 1,-1-3-249,0 3 0,0 2 78,0-3 0,1 4 24,-1 1 1,0-5 52,0 0 0,0 0-273,1 5 1,-1 0-15,0 0 0,0 0-62,1 0 0,-6-1 1,1-4 1,-6 4-736,6-4-112,-7 3 1025,3-4 0,-6 3 0,0-7 0,-1 5 0,-4-4 0,-3 6 0,-6-8-88,0 6 0,1-1-200,3 1 654,-2 3 576,4-4 107,-6 6-690,-1 0 0,6 6-14,0 4 0,4 3-84,-5 1 1,6 2-129,-6 3 1,1-2-17,-6 7 1,1-5-234,0 4 1,0 1 10,0 4 0,-1-4-158,1 0 0,-5-2-262,0 2 0,2-4 281,7-6 0,-2-1-909,2-4 383,4-2 770,0-7 0,-1-7 0,-1 0 0</inkml:trace>
  <inkml:trace contextRef="#ctx0" brushRef="#br1" timeOffset="67">29360 7577 7813,'8'8'642,"-2"5"-551,-6-5 1,5 6 4,0 0-49,0 0 1,-5 1-64,0-1 1,0 0-673,0 0 305,0 1 0,0-1 222,0 0 0,0-5-528,0 1 289,0-7 400,0 3 0,1-6 0,4 0 0,-4 0 0,6-6 0,-6-2 0,4-6 0,-2 4 193,7 1 1,-6 4-26,6-4 0,-2 4 168,1-4 0,4 4-98,-4-5 0,2 6-79,-1-6 1,3 5-45,-4-4 0,4 4-107,1-4 0,-1 4 85,-4-5 0,4 6-114,-4-6 0,-1 7-405,2-2 279,-7-3 1,8 5-325,-7-6 367,1 6 1,-5-5-101,0 3 139,-6 3 48,-2-4 0,-6 6 81,0 0 0,4 6 188,1 4 0,1 3-33,-2 1 1,-1 2-45,6 3 0,-4-2 82,4 7 0,-4-5-78,4 4 1,0-5-85,5 1 1,0-4 42,0 0-271,0-1 65,7 0 1,0-6-394,8-3 155,-1-4 0,0-2 71,0-4 1,1-3-636,-1-6 870,0 0 0,0-7 0,0-1 0</inkml:trace>
  <inkml:trace contextRef="#ctx0" brushRef="#br1" timeOffset="68">29716 7606 6520,'6'8'1232,"-5"-2"-936,12-6 0,-5 0-290,6 0 0,0 0-86,1 0 1,4 0 109,0 0 0,4-5-20,-4 1 1,5-6 61,-5 5 1,5-1-191,-6 1 0,6 2-365,-5-6 88,0 5 0,-6-3-99,-4 2 37,4 3 457,-12-10 0,1 8 0,-7-5 0,-6 4 0,2-4 0,1 4 0,-2-4 0,2 4 0,-1-5 0,1 2 6,3-1 98,4-4 1,-6 10 280,7-6-67,0 6 1,0-2 92,0 10 1,0 2-127,0 8 0,-4 0-152,-1 4 1,0-1 46,5 5 1,-5-4-108,1 5 0,-7-2-42,1 2 0,2 1-166,-1-6 1,-1 0 13,-4-5 0,0 4-193,0-4 1,1 3-217,4-7 0,-4-4 192,3-1 1,3-4-214,-3-1 551,7-6 0,-10-2 0,5-6 0</inkml:trace>
  <inkml:trace contextRef="#ctx0" brushRef="#br1" timeOffset="69">29929 7563 7777,'14'0'0,"0"6"0,0 4 2,1-4 151,5 7 1,-4-4 204,3 10-212,3-3 7,-6 5 1,6-2 142,-3 0-130,-3 0 0,4-5-9,-6 0 0,1-1-114,-1-4-511,0 4 371,-6-12-1055,-2 6 654,-6-7 1,-11 0-81,-3 0 1,-5 0 577,0 0 0,-3 0 0,-6 0 0</inkml:trace>
  <inkml:trace contextRef="#ctx0" brushRef="#br1" timeOffset="70">29858 7734 7777,'1'8'43,"4"-4"122,-3-2 1,6-2 266,-4 0-231,4 6 0,6-4-121,1 3 0,-1-4 66,0-1 1,2 0-350,3 0 1,-3 0 155,3 0 0,-4 0-492,0 0 0,-1 0 539,0 0 0,0 0 0,0 0 0</inkml:trace>
  <inkml:trace contextRef="#ctx0" brushRef="#br1" timeOffset="71">30426 7208 7723,'0'14'0,"0"-5"0,0 1 1121,0-1-486,0 6-323,0-1 1,5 0-21,0 0 1,0-4 155,-5-1-599,6 1 1,-3 2-115,7-2-177,-7-4 60,9-6 0,-8 0-1018,5 0 1400,-6 0 0,10 0 0,-5 0 0</inkml:trace>
  <inkml:trace contextRef="#ctx0" brushRef="#br1" timeOffset="72">30611 7222 7431,'-8'2'215,"4"2"0,0-2-86,0 3 1,2 2 18,-3 3 0,-1-2 72,1 1 1,-4 1-64,4 4 0,-6 0-33,2 0 1,-2 1 10,1-1 1,-3 0-444,4 0 69,-4 1 0,1-1-476,2 0 288,-2-6-6,10-2-95,-4-6 8,6 0 571,0 7-212,0-6 260,0 5 0,1-6 198,4 0-94,-3 0 1,5 0-18,-2 0-54,-3 0-112,10 0 1,-8 0 56,5 0-263,-6 0 205,10 0 0,-12 2-78,4 3 113,-3-4 0,-2 7 259,0-3-239,0-3 1,-2 9 23,-3-7 0,2 7-19,-6-1 0,-1-2-20,-4 1 0,5-4-33,-1 4 0,5-5 113,-4 0-331,6 4 79,-4-6-154,7 4 197,0-6 0,7-1-132,2-4 1,4-2 81,1-2 1,5-4 60,0 4 0,0-2 35,-5 1 1,0-1-41,1 7 1,-6-3 270,1 3-31,-7 2 0,8-3 111,-6 10 0,-2-2-86,-8 7 0,-3 4 72,-6 5 0,-5 4-249,0-4 1,-2 5 51,2-5 1,4 5-336,-4-5 0,3 0 143,2-5 0,-1 0-536,1 0 652,0 1 0,0-1 0,0 0 0</inkml:trace>
  <inkml:trace contextRef="#ctx0" brushRef="#br1" timeOffset="73">30526 7606 7796,'2'-8'471,"2"3"-405,-2 4-8,4 1 1,-4-2 58,2-3-100,-2 4 140,11-6 1,-10 7-54,6 0-71,-6 0 1,10 0 23,-3 0 0,-2 0-277,1 0-22,0 7 0,6-1-28,-1 3-132,-6 4 299,-2-5 1,-6 6 65,0 0 0,-1 1 17,-4-1 0,-3 0 11,-6 0 0,-1-4 44,1-1 1,2 1 135,2 4 0,-1-5 42,6 1 0,-4-5 135,4 4-181,0-6-98,5 4 1,7-7-139,2 0 1,5 0-50,5 0 1,-1-7-151,5-2 1,1 1 57,5-2 0,-6 1-44,1-5 0,-2 0-238,2-1 0,1 6 492,-6-1 0,6 1 0,-3-5 0</inkml:trace>
  <inkml:trace contextRef="#ctx0" brushRef="#br1" timeOffset="74">25905 8359 7798,'0'-9'-1042,"0"-1"1979,0 1-208,0-5-106,0 6-391,0 1 1,0 9-26,0 3 1,5 9-194,0 10 0,-1 2 136,-4 3 0,5-1 35,0 1 1,0-1-1,-5 1 1,0-6-949,0 1 1,0-7 178,0 2 1,0-3-48,0-2 1,-5 1 163,0-1 467,0-6 0,-1 4 0,-2-4 0</inkml:trace>
  <inkml:trace contextRef="#ctx0" brushRef="#br1" timeOffset="75">25919 8388 7798,'0'8'-159,"0"-1"-17,0-2 289,0-3-423,0 4 138,0-6 372,0 0-90,7 0 70,-6 0-9,12 0-1,-5 0-91,6 0 0,0 0 170,0 0-283,1 6 0,-1-2 68,0 5 1,-6 1-89,-3 4 1,1-5 20,-1 1 0,0-1-64,-5 5 1,0 1 54,0-1 0,-2 0-134,-3 0 1,4-4 104,-4-1 0,-1-4 5,1 4-7,-6-5-15,9 2 56,-10-6 17,10 0 1,-4-6 4,6-4 1,0-2 10,0-3 1,0 6 10,0-1 0,0 1-16,0-5 0,0-1 1,0 1 0,0 0 46,0 0 1,0 4-48,0 1 1,0 4 419,0-4-115,0 5-27,0-2 1,0 8-27,0 2 1,0 0-109,0 5 1,0 1-67,0 4 0,0 0-100,0 0 0,1 2-109,4 3 0,-3-3 66,2 3 0,-2-2-103,-2 2 0,0-3 18,0 3 0,-5-3-288,0-2 1,-4 0 95,4 0 0,-1 0 63,1 1 1,2-6 282,-6 1 0,4-7 0,-5 2 0,1-4 0,-5-1 0</inkml:trace>
  <inkml:trace contextRef="#ctx0" brushRef="#br1" timeOffset="76">25962 8530 7798,'8'8'-222,"-2"0"477,-6-4-208,7 4 28,-6 0 1,5 5 233,-6-4-402,0-2 106,0 5 1,0 1 15,0 6-20,-6 0 0,0-5 24,-4 0 0,-2 2-398,2 3 10,-2-3 1,-3 4 158,1-5 1,5-6-554,-1 0 749,7-5 0,-10-4 0,6-8 0</inkml:trace>
  <inkml:trace contextRef="#ctx0" brushRef="#br1" timeOffset="77">25934 8700 7798,'9'0'-101,"1"0"0,-6 0 258,6 0-74,-1 0 1,5 5 122,1 0 1,-1 4-136,0-4 1,0 5-59,1-6 0,-1 3-152,0-3 0,-5-2 130,1 3 1,-1-4-255,6-1-658,-1 0 647,0 0 0,-4-4 40,-1-1 1,-6-6 233,2 1 0,-3 2 0,-2-1 0,0-1 0,0-4 0,-5 0 0,0 0 0,0 0 0,5-1 0,-4 0 0,-1-4 0,0 8 237,5-4 100,0 4 274,0-3-132,0 6-195,6 2-220,2 12 1,2 0-115,-1 4 1,-4 1 140,4-6-293,-5 6-203,8-10 1,-9 6-46,7-7-72,-7 0 522,10 0 0,-12-7 0,6 0 0</inkml:trace>
  <inkml:trace contextRef="#ctx0" brushRef="#br1" timeOffset="78">26275 8459 7798,'0'-14'-821,"6"-1"0,-4 1 1122,2 0 1,3 4 7,-2 1 0,-1 4 122,-4-4-253,7 6 0,-6 4 122,4 13 1,-4 2-91,-1 8 1,5 1-23,0 8 1,0-1-39,-5 6 1,0-7-10,0 3 0,0-4-67,0-2 1,0 2 105,0 3 0,0-8-141,0 4 0,-5-10-33,0 0 0,-1-3-151,1-2 0,2-2-80,-6-2-340,5 3 298,-8-12 0,9 5-133,-7-6 0,7-6-281,-2-3 0,4 1 19,1-2 662,0-5 0,-7-8 0,-1-5 0</inkml:trace>
  <inkml:trace contextRef="#ctx0" brushRef="#br1" timeOffset="79">26644 8317 7763,'-7'0'274,"0"0"1,6 0-67,-4 0 1,3 1 25,-2 4 1,2-2-29,2 7-262,0-1 1,0 5-41,0 0 1,0 1 109,0-1 0,0-5-461,0 1 0,0-5-44,0 4-59,0 1 1,0-1 11,0 1 538,0-7 0,0 3 0,0-6 0</inkml:trace>
  <inkml:trace contextRef="#ctx0" brushRef="#br1" timeOffset="80">26687 8317 7763,'8'0'-618,"0"0"1061,-3 0-192,-4 0 98,6 0-257,-1 0 0,-5 1-6,4 4 0,-3-2-40,-2 7 1,0-6-114,0 6 1,0-5-107,0 4 0,-5 0-2,0 6 16,-6-1 1,3 0 76,-6 0 1,5-1-48,-1-4 77,1 4 1,-1-11-18,1 2 20,6 4 23,-4-6 88,7 4-76,0-6 0,0-1 190,0-4 1,2 3-41,3-2 43,-4 2 0,10 4-28,-6 2 0,1 4-80,-1 6 0,-3 1-22,2-1 1,-2 0-86,-2 0 1,0 1-150,0-1 1,0 0 69,0 0 1,0 0-199,0 1 0,0-6-234,0 1 220,0-1 0,-5 0 327,0 1 0,1-7 0,4 3 0,0-7 0,0-4 0,0 2-115,0-7 1,0 6 114,0-6 0,0 1 221,0-5 1,1 1-67,4 3 0,-2-2 90,7 2 1,-6-1-128,6 2 1,-2-4-79,1 4 1,2 1-116,-6-2 162,6 1 1,-8-1-684,7 1 330,-7 6 266,3-4 0,1 1 0,0-2 0</inkml:trace>
  <inkml:trace contextRef="#ctx0" brushRef="#br1" timeOffset="81">26588 8516 7763,'-7'14'0,"4"-6"-91,-6-4 166,6 4 1,-5 0 123,3 7-177,3-1 1,-4 2 115,6 2 1,0-2-141,0 3 1,5-3 94,-1-2 0,1 0-190,-5 1 0,0 4 66,0 0 0,0-5-152,0-5 0,0 1-5,0 4 1,0-5-126,0 1 239,0-7 0,-1 8-98,-4-6 111,3 0 14,-10-5 0,8 0 174,-5 0 40,6 0 204,-3 0-263,6-7 1,0 4 103,0-6 1,6 4-156,3-5 1,-1 3 22,2-3 1,-1-3-194,5 4 1,1 1 60,-1-1 1,0-1-74,0-4 0,0 0-72,1-1 0,-1 1-187,0 0 0,0 0 384,1 0 0,5-7 0,2-1 0</inkml:trace>
  <inkml:trace contextRef="#ctx0" brushRef="#br1" timeOffset="82">26900 8359 7763,'8'0'-969,"0"0"1663,-3 0-36,-3 0-356,4 0 1,-6 7-52,0 2 1,0 8-225,0 2 0,0 7-9,0-3 0,0 4-12,0 2 0,0-6-151,0 1 1,-5-2 88,0 2 1,-4 1-225,4-6 0,-1 0-69,1-5-50,4 0 0,-7-4-124,3-1-113,3-5 547,-4 2 1,4-8 88,-2-2 0,2-4 0,-9-7 0,6 1 0,1 0 30,4 0 0,-5 0 82,0-1 1,0 1 178,5 0 0,0 0-112,0 0 0,0-1 67,0 1 0,0 0-86,0 0 0,0 4-160,0 1 1,5 4 55,0-5 0,1 7-23,-1-1 1,-2 2-114,6 2 1,-5 6 67,0 4 0,-2 2-48,-2 3 0,5-1 36,-1 0 1,1 5 0,-5 0 0,0 0 18,0-5 1,0-4 111,0-1-71,-6 1 7,4 4-154,-4-6 124,6-2 1,2-12-175,2-4 0,-1-2 95,7-3 1,-1 0-80,6-4 1,-1 1 35,0-5 0,-3-1 22,3-5 0,-3 3 56,8 2 0,-4-3 73,-6 3 0,4 2 115,-4-1-122,4 5 199,1 4 1,-5 8-40,1 6 0,-7 11 145,2 3 1,-4 14-33,-1 1 1,0 2-23,0-2 0,0 4-181,0 0 0,0-1 2,0-9 1,2 0-54,3-5 1,-2-3 45,6-1 1,-4-1-282,5-9 0,-6 1-37,6-5-398,-1 0 444,6-6 1,-1-2-171,0-6 1,-6-1 81,-3 1 1,1 0 142,-1 0 0,-1 0 134,-4-1 1,0 1-74,0 0 1,0 0 74,0-1 0,-1 6-53,-4-1 0,2 7 228,-7-1 1,6 2-14,-6 2 0,1 2-13,-5 2 1,4-1-30,1 7 10,-1-1 0,-3 6-183,4-1 0,3-5 56,6 1 0,0-5-270,0 4 219,0-6 1,1 8-382,4-6 1,-2 0 23,7-5 1,-1 0-453,5 0 838,1 0 0,5-7 0,2 0 0</inkml:trace>
  <inkml:trace contextRef="#ctx0" brushRef="#br1" timeOffset="83">27426 8331 7763,'0'8'-60,"0"0"-80,0-4 61,0-2 161,0 4 106,7 1-86,-6-6-260,12 12 0,-5-12-173,6 4 153,0-3 1,1-2 3,-1 0 0,0 0-105,0 0 0,-4-2 279,-1-3 0,-6 4 0,10-12 0,-5 5 0</inkml:trace>
  <inkml:trace contextRef="#ctx0" brushRef="#br1" timeOffset="84">27540 8302 7781,'0'10'269,"0"-1"1,0 1-147,0 4 0,-1 0-89,-4 0 1,2 5 106,-7 0 1,2 2-88,-1-2 0,-4-3-184,4 3 128,-4 3 1,0-6-72,4 2 1,-2-6-42,6-3-155,0-6 151,5 4 1,0-9-63,0-3 0,7-1 87,2-4 0,2-2 9,-1 2 1,2-1 66,-2 2 1,3-2-97,1 6 255,0 0-139,0 5 0,-1 2 169,-4 3 1,-2 2-37,-7 8 1,4 4 38,1 0 0,0 4-155,-5-4 0,-2 6 43,-2-1 0,0-2-66,-5 2 1,4-7 58,-4 2 0,4-4-186,-5-6 0,6 2 85,-6-6 0,6 1-106,-6-1 1,5-4 57,-4 4 0,4-3 34,-4-2 1,4-5 79,-5 0 0,7-6 0,-2 2 1,4-4 80,1-1 1,0 4-114,0 1 1,0-1 44,0-4 1,1-5-17,4 0 0,3 0-39,6 5 0,-3 0-80,4 0 0,-4 0-199,8-1 1,-4-1-214,0-2 1,0 2 512,4-3 0,-3-2 0,3 2 0,-3 0 0,4-1 0,3-2 0</inkml:trace>
  <inkml:trace contextRef="#ctx0" brushRef="#br1" timeOffset="85">27739 8359 7238,'8'0'665,"5"0"1,-5 0-597,6 0 0,-5 0-131,1 0 1,-1 0 16,6 0 1,-1 0-198,0 0 1,0 0-106,0 0 0,1 0 153,-1 0 1,-5 0-153,1 0 1,-5 0-24,4 0 369,-6 0 0,4 0 0,-7 0 0</inkml:trace>
  <inkml:trace contextRef="#ctx0" brushRef="#br1" timeOffset="86">27753 8430 7742,'-14'15'0,"0"-1"212,0-6 89,6 4 0,2-10-345,6 4 219,0-6 1,1 0 30,4 0-55,3 0 0,6 0-37,0 0 1,0 0-158,1 0 0,4 0-454,0 0 1,0 0 312,-5 0 0,0-1-376,0-4 1,0 3 34,1-2 525,-1 2 0,0-4 0,0-2 0</inkml:trace>
  <inkml:trace contextRef="#ctx0" brushRef="#br1" timeOffset="87">27881 8260 7742,'0'-8'-431,"0"2"894,0 6 0,0 6-315,0 3 1,0 9 14,0 1 0,0 4-154,0-4 0,0 7-35,0-3 0,-1 4-63,-4 2 0,2-6 102,-7 1 0,6-5-108,-6 5 0,2-7 24,-1 2 0,-4-3 98,4-2 0,1-1 73,-2-4-91,7 4 1,-5-12-33,4 4 19,2 3 2,-4-7 1,12 6-33,3-7 1,-1-5-127,2 0 1,-1-1 107,6 1 1,-1 2 22,0-6 0,0 5-7,0 0-5,1 2 1,-6 2-187,1 0 140,-7 0 181,3 0-76,-6 0 0,-6 5 17,-4 0 0,-2 4 126,-3-4 0,1 6-104,0-2 0,0-1 89,0 2 1,-1-6-59,1 6 0,5-5 136,-1 4 1,5-1 49,-4 2-173,6 2 0,-4-9-65,7 7 0,2-7-223,3 2-126,3 3 1,6-7 160,0 4 1,0-3-359,1-2 300,-1 0 1,0 0-658,0 0 867,0 0 0,1-7 0,-1-1 0</inkml:trace>
  <inkml:trace contextRef="#ctx0" brushRef="#br1" timeOffset="88">28223 8331 7740,'0'8'488,"0"-2"-363,0-6-68,0 6 0,-2-2-112,-3 5 1,2-4 110,-6 4 0,4-4-334,-5 4 0,1-4 108,-5 5 0,0-7-83,-1 2 218,1 2 0,0-3-77,0 5 28,6-6 244,-5 4 85,12-7-54,-6 0 183,7 0-207,7 0 1,-4 0-1,6 0 0,-4 0-50,4 0 1,-5 6-16,0 3 0,3 4-31,-3 1 1,1 0-125,-5 1 1,0-1 52,0 0 0,0 2 59,0 3 1,0-3-34,0 3 1,0-4 13,0 0 0,-1-6-169,-4 1 103,3-1-187,-4-1 164,0-2-27,4-6-53,-4 0 0,10-6 93,1-4 0,6-2-91,-1-2 0,-2-1 69,1 1 1,1 0 60,4 0 1,0 4-29,0 1 19,0-1 1,1 2-43,-1 4 0,-5-3-36,1 3 96,-7-1 0,3 6-36,-6 4 0,5-2-34,0 7 0,0-5 29,-5 4 0,-2-4-4,-3 4 37,4 1 2,-12 4 0,10-1-9,-7-4 7,7 4 1,-5-10 60,4 6-67,2-6 41,-4 10-30,6-11 98,0 4-124,6-6 1,7-2 0,6-2 1,0-3-39,-5-2 0,5-2-8,0 6 1,4-4 77,-4 4 0,5 0-29,-5 5 1,5 0 140,-5 0-145,0 0 1,-5 6 198,0 4 0,-6-2-58,-3 1 1,-4 1 70,-1 4 0,0 0-149,0 0-16,0 1 0,-6-3-282,-4-2 1,-2 1-60,-2-6 117,-1-1 1,1-4 18,0 0 0,0 0-172,-1 0 1,1 0 20,0 0 0,5 0 326,-1 0 0,7-6 0,-2-3 0,4-4 0,1-1 0,0-2 0,0-3 0,1 2 0,4-7 0,-2 6-58,7 0 0,-6 3 139,6 6 1,-5-2 150,4 6 1,-4 0-27,4 5 0,-6 2 108,2 3 0,-3-2-201,-2 6 1,0 1-226,0 4 1,0 0-927,0 0 1038,0 1 0,-7-1 0,-1 0 0</inkml:trace>
  <inkml:trace contextRef="#ctx0" brushRef="#br1" timeOffset="89">28734 8331 8293,'8'0'902,"-1"1"-555,-7 4-212,6-3 0,-3 6-196,7-4 1,-6-2 95,6 3 0,-1-4-105,6-1 1,0 5 38,4 0 0,-3-1-63,3-4 1,2 0-63,-2 0 1,4 0-129,-4 0 0,0 0-192,-5 0-238,1 0 115,-1 0 411,-6-6 1,-2-2-149,-6-6 210,0 0 0,-5 0 200,1-1 1,-6 1-109,5 0 1,-4 0 148,4 0-43,-6 6 1,8-3 406,-7 6-137,7 0 1,-3 7-126,6 2 0,0 4 128,0 7 1,-5 5-72,1 4 0,-1 3-80,5 1 1,-2 7-77,-3 3 0,4-2-16,-4 2 0,-1 0-22,1 5 1,-4-1-142,4 1 1,-1-7-48,1-3 1,3-7 40,-3-3 0,2-5-347,-1 1-154,2-10-181,-4-3 407,6-6 1,0-8-89,0-6 1,0-2 429,0-7 0,0-1 0,0-4 0,0-2 0,0-4 0,4 4 0,1-3 0,0 3 0,-5 2 0,1 1 0,4 3 0,-3-1-63,3 6 1,-4 0 431,-1 5 223,0 0-335,0 6 1,0 3-120,0 10 0,-1 3-148,-4 6 0,-2 6 87,-2 4 0,-4-2-141,4 2 0,-4-7 11,-1 2 1,5-3-250,-1-2 0,5 1 30,-4-1 1,6-5-305,-2 1 576,3-7 0,2 3 0,0-6 0,7-5 0,2 1 0,4-6 0,1 5 0,0 1 0,0 4 0,1 0 0,-1 0 0,-5 0 28,1 0 1,-1 0 333,6 0-285,-1 0 0,0 0-38,0 0 1,0-5-34,1 0 1,-6 1 128,1 4-282,-1 0 125,5-7-34,1-1 89,-8-6 0,4 0-3,-6 0 1,0 4 67,-5 1 0,2-1 152,2-4 0,-2-2 22,3-3 0,1 3-73,-1-3 1,6 4 17,-2 0 1,-1 3-125,2 2 1,-1-1 38,5 7 0,0-1-59,1 5 1,-1 0-122,0 0 0,-4 0-44,-1 0 1,-1 6 97,1 4 0,3-2-166,-8 1 0,1-4 39,-5 4 1,0-4-8,0 4 1,0-4 53,0 5 0,-5-6-16,1 6 0,-8-7 56,3 2 0,1 1 5,-1-1 1,-1 0 33,-4-5 1,1 1 24,4 4 0,-4-4 98,4 4 1,1-2-27,-2 2-60,7-3 1,-8 10-11,6-2 0,1-2 8,4 1 0,0 1-38,0 4 0,0 0-12,0 0 0,0 1-54,0-1 14,6 0 1,0 0 25,4 0 1,2-6 15,-2-3 0,-2-3-63,1-2 58,1 0 1,4-2-187,0-3 0,-1 2 79,-4-6 0,2-1-23,-6-4 100,6 0 0,-5 0-2,4-1 0,-4 6 189,-6-1-268,0 7 278,0-3 1,-1 6-35,-4 0 0,3 1 54,-2 4 1,0-2-32,0 7-45,2-1-132,-4 6 1,6-6 138,0 0-457,6-5 134,2 2-437,6-6 34,0 0 36,1 0 585,-7 0 0,4-6 0,-4-2 0</inkml:trace>
  <inkml:trace contextRef="#ctx0" brushRef="#br1" timeOffset="90">29062 8487 7759,'-15'7'0,"3"-4"0,2 6 0,-2-4-46,2 4 1,4-4 85,1 5 1,-1-6 7,1 6 1,0-5 65,5 4 1,0-4-11,0 4 0,0-4 88,0 4-185,7-5-111,0 8 90,8-4 0,-6 5-75,1-4 110,-7 4-292,3-5 255,-6 6-24,0 0 284,0 0-234,0 1 86,0-1 1,-2-1-47,-2-4 58,2 4-82,-4-5 1,4 4 1,-2-2 1,2-2 31,-3-4 1,4-1-5,1 7 1,1-7-72,4 2 1,-2-2 49,7 2 0,-1-4-79,5 4 0,1-3 69,-1-2 0,0 0-121,0 0 0,7 0 70,2 0 0,3-2-127,-3-3 0,4 4-69,-3-4 0,-2-3-179,2-1 1,-2 1-94,2-2 1,-2 5 493,-3-4 0,1 1 0,4-1 0,-4-4 0,-5 4 0,5-4 0,2-1 0</inkml:trace>
  <inkml:trace contextRef="#ctx0" brushRef="#br1" timeOffset="91">29573 8203 7757,'-8'0'5,"-4"0"282,10 0 0,-6 0 186,4 0-125,2 0-207,-4 6 0,6 2-112,0 6 1,0 1-2,0-1 0,1-5-155,4 1 1,-3-1 35,2 5 0,-1-1-433,2-3 252,-3 2 1,4-4 71,-6 6 1,0-4-2,0-1 1,-1-4 69,-4 4 1,-3 1 107,-6 4 0,-1 0 55,1 1 1,-5-6 134,0 1 1,0-1-85,5 5 1,0-4 340,0-1-337,6-6 1,-3 5 2,6-3-115,0-3 1,7 2 72,3-8 1,3 0-123,6-5 1,0 1 30,0-1 1,-1-4-162,-4 3 1,4 3 198,-4-3 1,-1 5-15,2-4 112,-7 6 0,5-8-140,-3 6 145,-4 0 1,4 7-98,-10 2 0,2 4 27,-6 7 1,-1-1-32,-4 0 1,0 0-117,-1 0 0,1 5 57,0 0 1,0 0-111,0-4 1,1-6-305,3 0 220,-2 1 13,4-2 34,0-2 242,2-6 1,12 0-14,3 0 1,-1-1-35,2-4 0,-1 3 182,6-2 1,3 0-49,1 0 0,0 2 58,-4-3 1,-1 4-26,0 1 0,0-5 65,0 0 1,5-1-16,0 1 0,0 2-31,-4-6 0,-1 1-116,0-2 1,0-2 8,0 2 0,-1-3-109,-3-1 1,1 5-228,-7-1 1,1 1-240,-5-5 0,5-2 51,0-3 459,-1 3 0,3-11 0,1 5 0</inkml:trace>
  <inkml:trace contextRef="#ctx0" brushRef="#br1" timeOffset="92">29915 8046 7757,'0'8'-267,"0"5"0,0-5 228,0 6 1,0 0 38,0 1 0,0-6 184,0 1 1,0-1 4,0 5-264,0 0 1,-2 1 111,-3-1 1,4-5-136,-4 1 0,-1-5-2,1 4 1,-5-4-86,6 4 0,-6-4 114,5 4 0,-6-5-55,2 0 102,-4 4 0,-1-1-41,0 2 0,4-3 339,1-6-214,6 0 224,-4 0-84,7 0-54,0 0-144,7 0 1,1-4-5,6-1 0,0 0-6,0 5 1,-4-5 54,-1 1-109,1-1 0,-1 5 59,1 0 1,-7 2-21,2 2 0,1-1 35,-1 7 1,-1-5 1,-4 4 0,0-4 11,0 4 0,-1-4 6,-4 5 1,2-3-36,-7 3 1,6 1 14,-6-6 0,5 1-8,-4-1 11,6-4 0,-5 7-50,3-3 79,4-3 1,-6 5 69,7-2 0,0-2-29,0 7 0,0-5 127,0 4 1,0 5 8,0 5 1,5 7-142,0-3 0,-1 4-14,-4 2 1,0 4 48,0 0 0,5 5-116,0-5 1,0 0 49,-5-4 0,0-3-176,0-2 66,0 3 0,0-11-394,0 3-630,-7-10 810,-1-3 0,-1-7-478,0-4 754,5-3 0,-15-6 0,4 0 0</inkml:trace>
  <inkml:trace contextRef="#ctx0" brushRef="#br1" timeOffset="93">29758 8544 7748,'6'8'272,"-4"-2"-121,11-6 0,-10 0 7,6 0 1,-4 0-128,5 0 1,-1 2 76,5 3 0,-4-4-67,-1 4 1,1-3-103,4-2 0,0 0 72,0 0 1,1 0-486,-1 0 1,5-5 473,0 0 0,0-6 0,-5 3 0</inkml:trace>
  <inkml:trace contextRef="#ctx0" brushRef="#br1" timeOffset="94">30156 8558 7748,'0'8'215,"-1"-1"579,-4-7-590,3 6 199,-4-5-295,6 6 1,0-6 215,0 4-860,0-3-195,0 4-558,-6-6 1289,4 0 0,-10 0 0,4 0 0</inkml:trace>
  <inkml:trace contextRef="#ctx0" brushRef="#br1" timeOffset="95">25948 9155 7968,'8'0'256,"-2"0"1,-4 0 88,2 0-196,-2 0 0,4 7-114,-6 2 0,-1 4 26,-4 1 1,2 5-115,-7 0 0,1 6 92,-5-1 0,-1-2-140,1 2 1,0-5 27,0 4 0,0-5 102,-1 1 0,6-8-100,-1-2 73,7-6-15,-3 10 1,7-11-62,4 2 0,3-8-113,6-6 0,2-3 77,3-1 1,-2 0-90,7 0 0,-6 4 111,0 1 1,-2 1 0,-2-1 0,1-3 291,-1 8-173,-6-7 135,4 9-111,-10-4 70,4 6 0,-10 1-78,-1 4 0,-6 3 10,1 6 0,-1 2 22,2 3 0,-4-3-48,4 3 1,1 1 31,-2-1 0,1 8-22,-5 1 0,4 1 38,1 4 1,4 2 22,-5-2 1,3 5 5,-3-5 0,-1 3-67,6-7 0,1 1 12,4-11 0,0 0-251,0-5 188,0-6-287,0-2 188,0-6 1,1-6-18,4-4 0,-2-2-28,6-2 0,-5-1-128,0 1 1,3-5 129,-3 0 1,3-4 10,-3 4 0,-2-7 161,3 3 1,1 0-72,-1 0 0,4 1 183,-4-2 0,5 3-59,-6 7 1,3 0 61,-3 0 0,0 6-10,5 3 0,-4 4-85,4 1 0,-6 1 44,2 4 1,1 3-10,-1 6 0,0 5-11,-5 0 0,0 0-13,0-5 1,0 0-32,0 1 0,-2-1 17,-2 0 1,2-5-115,-3 1 109,-3-7-8,7 3-198,-6-6 0,7-6 52,0-3 1,7-6-68,2-4 1,4 2 80,1-7 0,0 1-56,1-6 0,0 1 115,4-1 1,-3 1 90,3-1 0,-5 6-55,-4-1 0,2 7 123,-2-2 0,-2 5 114,1 4-189,-6 4 0,4 14 187,-7 6 1,-2 3-39,-3 12 0,2-4 6,-6 8 0,4-3-133,-4-1 0,5-6-12,0 1 1,1-7 8,-2 2 0,3-3-187,-3-2 12,4-6 121,1-1 1,1-7-340,4 0 72,-3 0 61,10 0 103,-10-7 278,11 6-162,-12-6 0,7 14 146,-3 2 0,-4-1-142,4 1 27,3 1-43,0 4 0,6-6-3,0-3 0,-4-4-116,-1-1 0,1 0 71,4 0 0,0-4-137,0-1 0,-6-6 76,-3 1 0,1-2 9,-1-2 168,0-1 300,-5 1-192,-6 6 0,-2 2-69,-7 6 1,3 1 79,2 4 0,-2-2 84,2 7-552,4-1 0,-5 6-348,6-1 113,0-6 1,7-2 514,3-6 0,3 6 0,6 2 0</inkml:trace>
  <inkml:trace contextRef="#ctx0" brushRef="#br1" timeOffset="96">26673 9326 7756,'5'-10'74,"-1"1"1,1 4 330,-5-4-248,0 6 0,2-2 73,2 10 1,-2 4-13,3 10 0,-4 3-63,-1 7 0,0-1-1,0 0 1,0 1-31,0-1 1,0-1-113,0-3 1,0 3-141,0-4 1,0-2 76,0-2 0,0-3-66,0-2 1,0-5-413,0 1 97,0-7 1,-1 3 68,-4-6 1,3-1-76,-2-4 0,-3-3 75,3-6 1,-7 1 362,1 4 0,2-9 0,-1 4 0,-1-3 0,-4 3 0,5-2 0,-1-3 0,2 2 0,-1-7 0,-2 6 0,6-1-20,-6-3 0,9 7 210,-2-4 532,2 9-494,2 4 1,0 17-15,0 3 1,0 10-84,0-1 1,0 9-344,0 1 1,0 0 28,0-4 1,0-1 6,0 1 1,0-2 175,0-4 0,6-2 0,2-7 0</inkml:trace>
  <inkml:trace contextRef="#ctx0" brushRef="#br1" timeOffset="97">26801 9511 7756,'14'-8'-154,"-4"-5"-232,-1 4 867,1 2 248,4 1 1,0 6-410,0 0 1,-4 2-119,-1 2 0,-4 4-510,4 7 1,-4-6-363,5 1 108,-1-1 1,5 4 323,0-4 238,-6-3 0,11 1 0,-3 1 0</inkml:trace>
  <inkml:trace contextRef="#ctx0" brushRef="#br1" timeOffset="98">27327 9241 7737,'0'9'-1609,"0"1"2688,0-1-615,0 12 0,0-4-150,0 7 1,0 4-151,0 5 1,-2 0-38,-2-4 0,2 4-91,-3 0 1,5-1-138,5-8 1,-2 1 111,7-6 1,-1-2-1030,5-7 1018,7 2 0,-5-10 0,4 4 0</inkml:trace>
  <inkml:trace contextRef="#ctx0" brushRef="#br1" timeOffset="99">27753 9184 7233,'0'8'1668,"0"0"-1217,0-4-246,0-2 0,0 11-149,0-4 1,0-1 20,0 1 1,0 1-52,0 4 0,-6 0 20,-3 1 1,1 3-200,-2 1 1,1 0-276,-5-4 1,-1-1 212,1 0 1,0-4-870,0-1 733,0-6 0,4 3-349,1-6 700,5 0 0,-2-6 0,12-2 0,4-6 0,1 5 0,-2-1 0,4 7-110,-3-2 0,-3 4 90,3 1 1,-5 0 488,4 0 1,-4 6-174,4 3 0,-5 4 44,0 1 1,-1 2-154,2 3 0,-3-2-81,2 7 0,-2-5 23,-2 5 1,0-7-137,0 2 1,0-3-385,0-2 1,0 0 2,0 1-597,0-8 985,0 0 0,0-1 0,0 2 0</inkml:trace>
  <inkml:trace contextRef="#ctx0" brushRef="#br1" timeOffset="100">27867 9226 7705,'0'8'-202,"7"5"1,-6-10 695,4 7 1,-4-1-153,-1 5 1,0 1-332,0-1 1,0 0 32,0 0 1,0 0-94,0 1 0,0-1-44,0 0 1,0 0-367,0 0 51,0 1-284,0-1 162,0-6 52,0-2 286,7-19 0,-6 4 192,4-10 0,1-1 0,-1 1 0,6-7 0,-1 3 0,-2-3 0,1 3 0,1-3 83,4 7 1,-5-4 119,1 4 0,-6 5 218,6 4 1,-5 7-189,4-2 1,-6 11 54,2 9 0,-3 5 24,-2 9 1,0 4 13,0 0 1,0 2-209,0-2 1,-2-3-118,-3 3 1,4-4-57,-4-6 0,2-2-540,-2-7-394,3 0 508,-4 0 202,0-6 1,3-1-18,-7-7 0,5-7-271,-4-2 557,6-4 0,-8-1-7,6 0 0,-4 0 116,4-1 1,-5 6 116,6-1 0,-3 2 233,3-1 1,2 1 82,-3 3-59,4 4-70,-6-6-236,6 7-28,-6 0-233,7 7 106,7 1 1,-1 1-118,4 1 1,-3-7-119,-2 2 0,-2 1-71,7-1 117,-7-1 0,5 1-126,-3 0 147,-4 0 117,6-5 0,-6 4-6,4 1-24,-4 0 35,6-5 122,-7 6-78,0-4 1,-2 9 52,-3-7 0,2 6-74,-6-5 0,4 4 186,-4-4 1,-1 6-61,-4-2 0,4-1 46,1 2 0,1-5-45,-1 4 0,-3-4 17,8 4 1,-1-4-30,5 4-16,0-5 1,2 2-74,2-6 1,4 0 68,6 0 1,5 0-295,0 0 0,5 0 43,-5 0 0,5 0-58,-5 0 0,4-5-300,-4 0 0,2-4 198,-2 4 0,-3-6 327,3 2 0,-4-4 0,0-1 0,-1 0 0</inkml:trace>
  <inkml:trace contextRef="#ctx0" brushRef="#br1" timeOffset="101">28336 9226 7705,'-14'0'2115,"0"0"-2295,6 0 379,2 0-27,6 0 0,1 0 151,4 0 1,3 0-127,6 0 0,0 0-194,1 0 1,0 0 61,4 0 0,-3 0-496,3 0 245,-3 0 1,-2 2 17,0 3 0,-6-2 91,-3 6 0,-3-4-113,-2 5 0,-2-1-23,-3 5 0,-9 5 106,-10 0 1,2 0-198,-1-5 0,0 1 68,0-1 0,2-2-178,7-2 1,0-4-442,0-6 855,6 0 0,1 0 0,7-6 0,0-4 0,2-1 0,3 2 0,3-4 0,6 4 0,-2 1 0,-2-2 0,3 7 0,-4-1 0,-1 2 279,1 2 0,-4 2 186,5 2 1,-3 9 84,3 6 1,-4 5-292,-6-5 1,2 6-130,3-2 1,-4 4-296,4 2 1,-4-2 160,-1-4 1,-4 3-241,-1-7 0,-4 0 84,4-5 160,0-6 0,-1 4 0,-2-4 0</inkml:trace>
  <inkml:trace contextRef="#ctx0" brushRef="#br1" timeOffset="102">28493 9425 7705,'14'0'-21,"0"0"0,0-4 0,1-1 0,-6 0 30,1 5 4,-1 0-257,5 7 0,-4-6-108,-1 4 28,-6 3 0,5-7 324,-3 4 0,-3-3 0,4-2 0</inkml:trace>
  <inkml:trace contextRef="#ctx0" brushRef="#br1" timeOffset="103">28791 9155 7705,'0'15'-912,"0"-1"0,5-5 1999,0 1 1,0-1-429,-5 5 1,0 1-400,0-1 0,0 5-155,0 0 0,0 1-126,0-1 1,-5-3 136,0 3-265,0-3-958,5-2 654,-6 0-81,4-6 0,-4-3-204,6-10 474,0-3 1,5-11 101,0 0 1,1 0 247,-1 5 1,-2-2-59,6-3 0,-4 4 160,5-4 0,-6 3-43,6 2 1,-2-1-62,1 1 1,2 5 345,-6-1-225,6 7 1,-8-3 157,7 6-286,-7 0 0,3 1 2,-6 4 1,0-2-45,0 7 0,0-1-13,0 5 0,0 1-1,0-1 0,-5 0-6,1 0 0,-3-4-331,3-1 100,2 1-108,-4 4 146,6 0-6,0 0 72,0 1 57,0-1 0,1-2 31,4-2 1,-3-2 129,2-3-18,-2-4-129,4 12 282,-4-12-144,4 6-39,-12-1 1,-2 0-8,-6 4 0,-5-2 4,0-4 1,0 4 52,5 7 1,-1-6 119,1 1 0,0-3-120,0 3 1,4 3-29,1-4 1,6-1-68,-2 1 1,3-4 12,2 5 0,8-7 5,6 2 1,2-4-67,8-1 1,-5 0-184,5 0 1,-1 0-175,6 0 0,-1-5 172,1 1 1,-3-6-345,-2 5 0,1-6 564,-6 2 0,5-4 0,-5-1 0,0 0 0,-5 0 0</inkml:trace>
  <inkml:trace contextRef="#ctx0" brushRef="#br1" timeOffset="104">29204 9184 7671,'0'8'0,"0"4"0,0-4 914,0 6-544,6-6 0,-4 5-249,2-4 196,4 4-539,-6 1 75,4 1 0,-1-6-183,0 0-1281,-1-5 1240,-4 8 1,-6-10 105,-3 3 0,1-4 265,-2-1 0,1 0 0,-6 0 0,1 0 0,5 0 0,-1 0 0,6 0 0,-6 0 0,7 0 214,-10 0 182,12 0 1,-7 2-43,3 3 1,3-2 127,-2 6 0,2 1-124,2 4 0,0 0-78,0 0 0,5 2-206,0 3 1,1-3 51,-1 3 0,1-8-119,3-2 0,4-1 25,-3 2 1,-2 1-284,1-7-183,0 1 1,6-5 197,-1 0 0,-1-6-258,-4-4 0,4-4 196,-4-5 1,4-3-120,1-6 1,0-1 172,0 1 0,1-2 244,-1-3 0,0-4 0,0-5 0,2 5 0,3 4 0,-3-2 0,3 2 0,-3 8 0,-2 11 0,-5 6 193,1 8 1,-7 1-53,2 4 0,-4 5 241,-1 9 1,-1 3-59,-4 6 1,2 1-9,-7-1 1,2-6-112,-1-3 0,1 2-45,3-2 0,4 0-102,-4-5 0,2-5 144,-2 1-455,3-7 134,-4 3-461,6-6 288,0 0 0,2-5-125,2 1 1,0-7 117,5 1 0,-1-2-34,2-3 1,2 1 194,-2 0 1,-2 0 137,1-1 40,0 1-40,6 0 329,-1 6 224,-6 2-160,-2 6 0,-6 6-118,0 4 0,0 2 12,0 2 0,0 1-107,0-1 1,0 0-28,0 0 1,5 1-36,0-1 0,-1 2 39,-4 3 0,0-4-187,0 4 0,0-3-17,0-2 1,0 0-59,0 1 1,0-1 50,0 0 0,0-4-238,0-1 73,-6 1 1,3-1 80,-7 1 1,1-7-32,-5 1 0,4-2 54,1-2 1,-1 0-67,-4 0 0,5 0 84,-1 0 1,5-5 1,-4 1 0,6-3-6,-2 2 208,3 4 9,2-5 0,2 6-46,3 0 0,3 0 31,6 0 0,2 0-64,3 0 1,-2 0-112,7 0 1,-5 0-108,4 0 1,1 0-743,4 0 923,-5 0 0,3-7 0,-3-1 0</inkml:trace>
  <inkml:trace contextRef="#ctx0" brushRef="#br1" timeOffset="105">29858 9212 7671,'8'0'257,"4"0"0,-4 0-219,6 0 0,-4 5-22,-1 0 0,1-1 6,4-4 1,2 0-11,3 0 1,-3 0-151,3 0 1,-4 0-243,0 0 1,-1-4-152,0-1 0,0-1 531,0 1 0,-6-3 0,3-6 0,-6 0 0,0-1 0,-5 1 0,-2 5 0,-2-1 0,0 2 0,-5-1 0,4-2-15,-4 6 334,-1 0 13,-4 5 0,1 2 250,4 3 0,-4 4 13,4 10 1,-4 3-207,-1 7 0,0 1-275,-1 3 1,6-3-86,-1 3 1,3-3-133,-3-2 0,-1 1 91,6-1 0,-4-6-134,4-3 1,0-8-1164,5-1 904,0-7 0,2 3-72,3-6 1,-2-6 133,6-3 1,1-6 126,4-4 1,0 4 219,0-4 0,-4 3-18,-1 2 1,1 1 164,4 4 1,-4-3 548,-1 8-39,-6-1-471,10 5 1,-12 6 121,4 4 0,-3 7-8,-2 2 1,0 2-215,0-2 1,-2-4-32,-3 4 1,4-3-152,-4-2 23,4 1 140,-6-1-160,6-6 122,-6-2 1,9-11-228,3 1 1,3-9 38,6-1 0,0-1 48,0-4 1,0 8 95,1 2 1,-1-1-8,0-4 1,0 6 42,0 4 1,-4 2 105,-1 2 1,1 0 11,4 0 1,-6 2-76,-3 2 1,1 0 132,-1 5 0,0 0 216,-5 6 37,0-1-250,0 0-98,0 0 0,0-4-401,0-1 0,-2-6 40,-3 2-1284,4-3 1147,-6-9 0,7 0-154,0-8 0,2 1 252,3 0 1,1-2 293,3-3 0,9-1 0,-4-4 0,3-3 0,-2 3 0,4-2 0,0-3 0,6 2 0,-1 4 0,2 4 124,3 9 1,-2-1-44,-4 6 1,4 1 772,-3 4 0,-4 7-280,-1 8 0,-3 1-77,-2 7 1,1 6-175,-1 4 0,-5 2-124,1-2 1,-7-3-258,2 3 1,-2 2 85,2-2 0,-4-5-387,4-4 0,-3-5 103,-2 5-731,0-7 1,-2 2 105,-3-10 881,4-2 0,-6-7 0,7 0 0</inkml:trace>
  <inkml:trace contextRef="#ctx0" brushRef="#br1" timeOffset="106">30782 9696 7671,'0'14'1147,"0"-5"-974,0 1 1,1-5-106,4 4-445,-3-6 388,4 3-1258,-6-6 762,0 0 485,0-6 0,-6-2 0,-2-6 0</inkml:trace>
  <inkml:trace contextRef="#ctx0" brushRef="#br1" timeOffset="107">6782 13705 8447,'0'-15'0,"-6"1"-636,-3 0 1,1 0 215,-2 0 1,7-1 892,-2 1 0,4 5 139,1-1-210,0 7-352,0-3 0,1 6-2,4 0 0,3 0-179,6 0 150,0 0 0,1 1-59,-1 4 1,-2-2 152,-2 7 205,2-1-112,-4 5 318,7 1-381,-1-1 0,0-2 142,0-2 1,-4 1-76,-1-6 1,-4 4-28,4-4 1,-1 1 51,2-1 1,2-3-62,-2 2 1,-2 3-73,1-3 1,-4 3 139,5-3-246,-1-2 0,5 9 94,0-6 0,-4 1-125,-1-1 0,-1-2 23,2 6 0,2-4 90,-2 5 0,1-6-197,-2 6 156,4-7 0,-5 8-34,6-6 1,-4 1 81,-1-1-42,1-4 0,4 11 13,0-8 1,0 3-3,0-3 1,1-2 41,-1 3 1,2-4-38,3-1 1,-2 0-52,7 0 0,-5 5 47,4 0 1,0-1-79,0-4 1,9 0 103,-4 0 0,4 0-1,-4 0 1,1-4-32,-1-1 0,5-5-1,0 6 0,2-3-79,-2 3 0,-3 1 81,4-7 0,0 7-56,0-2 0,-1 2 50,-5-2 1,1 4-171,-1-4 0,5 3 108,0 2 1,1-4-23,-6-1 1,0 0 16,1 5 1,-1-5 16,1 1 1,-2-1 12,-4 5 0,4 0-15,-3 0 1,-2-5 17,2 0 0,-5 1-11,4 4 0,-5 0 7,1 0 0,1-2-5,-1-3 0,2 4-1,-2-4 0,-4 3 0,4 2 0,2 0 0,-2 0 0,1-1-4,-1-4 1,-3 4 2,3-4 1,2 3-25,-2 2 0,4 0 22,-4 0 0,5 0 1,-5 0 0,1-1 1,-1-4 0,-1 3 0,5-2 1,-4 2-1,5 2 1,-5 0 2,5 0 0,-2 0 3,2 0 1,1 0-7,-6 0 1,6 0 3,-1 0 1,1 5-4,-1 0 0,3 1 0,-4-1 0,3-4 0,-3 4 0,4 1 0,-3-1 0,4 1 0,5-1 0,-3-3 0,4 2 0,-4 0 0,-2 0 0,2-2 0,3 3 0,-3 1 0,3-1 0,-2-1 0,-3-4 0,2 0-35,3 0 1,-3 5 33,3 0 1,-3 0-1,-1-5 1,4 4 22,0 1 1,2 1 3,-2-1 1,-3-3 16,3 2 1,2 0-36,-2 0 0,5-2 31,-5 3 1,5-4-17,-5-1 0,7 0 46,-2 0 0,1 0-25,-1 0 0,3 0 5,-3 0 0,3-5-28,2 1 0,0-3-3,-1 3 0,-4 2-36,0-3 0,0-1 45,5 1 1,-7-1-67,-3 1 0,2 4 52,-2-4 1,2 2-46,-2-2 1,-3 3 25,3-2 0,-3 2-3,-1 2 1,-1-5 36,0 1 1,1-1 3,-1 5 0,1 0-26,-1 0 1,2-2 3,3-2 0,-3 2-18,4-3 1,-4 4 18,-2 1 1,2-2-37,3-3 1,-4 4 22,-1-4 0,1 3-5,-6 2 1,4 0 61,2 0 0,-6 0 4,1 0 0,-7 0 27,2 0 1,-1 5-66,1 0 0,-2 4 134,7-4 1,-5 5-105,4-6 1,-4 6 44,5-5 0,0 4-74,4-4 0,1 1-1,-1-1 1,2-4-24,3 4 0,-3 2-20,3-3 0,2 1-33,-2-5 0,5 0 67,-5 0 0,5 0-38,-5 0 1,2 5 17,-2-1 0,-3 1 18,4-5 0,-4 2 30,-2 3 0,5-4 6,0 4 1,1-2-54,-6 2 1,0-4 4,1 4 0,-1-2-23,1 2 1,4-3 33,0 2 1,2-2 8,-2-2 1,-1 0-12,5 0 0,-3 0-43,4 0 1,-7 0 44,2 0 0,2 0-1,-2 0 0,5 0 44,-5 0 1,1 0 8,-6 0 0,0 0 15,1 0 0,4 0-52,0 0 1,2 0-27,-2 0 1,-3 0 16,3 0 0,4 0-6,1 0 0,-2 0-42,2 0 0,-2 0-117,2 0 0,6-5 71,-6 0 1,5 1 57,-10 4 0,5-5 3,-5 0 1,7 0-15,-2 5 1,-4 0 74,-1 0 1,-1-4-42,1-1 0,-1 0 12,6 5 1,-5 0 40,5 0 1,-2 0 3,2 0 0,3 0-43,-3 0 1,-2-5 12,2 1 1,-1-1-200,1 5 0,3 0 106,-3 0 0,-2-2 4,2-2 0,-2 2 39,2-3 1,6-1 0,-6 1 1,6 1-18,-6 4 1,3-5-1,2 0 0,0-4 49,-1 4 1,1-1-21,0 1 0,-1 3 63,1-2 1,0-3-62,-1 2 0,3-1 7,2 1 0,-3 4-11,4-4 1,-4 3-1,-2 2 1,-4 0 1,0 0 1,-5 0-1,5 0 1,-6 0 91,1 0 0,-1 5-83,1 0 1,-2 4-8,7-4 0,-6 5 12,1-6 1,4 3 1,0-3 1,1-2-14,5 3 1,-8-4-4,7-1 1,-2 0-1,3 0 1,1 0-4,3 0 1,-3-4-2,4-1 1,-4-5 6,-1 6 1,4-3-43,0 3 0,1 0 39,-5-5 1,-1 6 5,1-2 0,1 2 39,3-2 0,-9 4 7,0-4 0,-1 3 4,-4 2 1,0 5 109,-5 0 0,1 1-65,-1-1 0,1-2-38,-1 6 0,2-5 27,3 0 1,-1 3-28,6-3 0,-5 1-94,5-5 1,0 0 37,4 0 0,0 0-15,-5 0 1,5 0 0,-5 0 0,6 0-7,5 0 0,-3 0-71,7 0 0,-4-5 91,4 1 1,-3-6-72,8 5 1,-8-4 56,8 4 1,-5-4-53,0 4 0,3-4 78,-3 4 1,-3 0-2,-1 5 0,-2 0 14,1 0 1,-3 0 110,4 0 0,-4 0-114,-2 0 1,-4 0-5,0 0 0,0 2 21,5 2 1,-2-2-4,-3 3 0,3-4 45,-3-1 1,4 0-86,6 0 1,-4 0-11,3 0 0,2 0-15,-1 0 1,7-4-104,2-1 1,-3-6-124,7 1 1,-5 2 238,5-1 1,2-1-33,-1-4 1,0 5 12,-5-1 0,-2 6 18,-3-6 0,-3 7 31,-6-2 1,-2 4 10,-3 1 1,-2 0-3,-3 0 0,-3 4 19,3 1 0,-3 5-11,-1-6 1,-1 3-24,1-3 0,4-1 185,0 7 0,5-7-180,-5 2 0,6-4 10,-1-1 1,5 0-26,4 0 0,-2 0-2,2 0 0,2 0-3,-2 0 0,6 2-5,-6 3 1,0-4-35,-4 4 1,0-2 45,-1 2 1,6-2-35,-1 7 0,-4-6 25,-5 6 1,-2-5-27,2 4 0,3-4 22,-3 4 0,-2-6-29,2 2 1,0-2-35,5 2 0,-1-3-6,1 2 1,0-2 15,-1-2 1,1-5-21,0 0 0,-1-1 93,1 1 1,-7 4-54,-3-4 0,-3 2 117,-1-2 1,3 4-65,-4-4 0,-3 3 75,-11 2 0,1-4-27,-1-1 1,0 0 111,0 5 1,-4 0-142,-1 0 0,-4 0 1,4 0 1,-4 0-244,5 0 195,-1 6 1,5-4-361,1 3 1,4-4-105,0-1 1,6 0-277,-2 0 0,4 2 177,2 3 1,-1-4-694,1 4 1279,5-4 0,-4-1 0,5 0 0</inkml:trace>
  <inkml:trace contextRef="#ctx0" brushRef="#br1" timeOffset="108">12683 14927 8327,'-5'-14'-118,"0"0"0,0 0 135,5-1 41,0 1 0,2 2 46,3 2 0,3-1-253,6 6 0,0 1 140,0 4 0,2 1-104,3 4 1,-2 3 36,7 6 0,0 5 151,4 0 1,1 6-97,-1-1 1,5-2 6,0 2 1,5-1 29,-4 6 1,3-6-33,-3 1 1,5-6 4,-1 0 1,8 3-17,1-2 1,1-5-17,-6-4 0,7-7 12,3 2 1,-3 1 23,-1-1 0,-2-1-1,1-4 1,-3 0 22,4 0 1,-4 0 4,-1 0 1,-6 0 5,1 0 0,0 0 6,5 0 0,-5-4 117,0-1 0,-2 0-123,2 5 0,3-5 91,-3 1 0,3-1-78,2 5 0,-2-2 3,-3-2 0,8 2-37,-4-3 0,4 4-12,-3 1 0,-1-2 24,1-3 0,1 2-11,4-6 1,-9 1-83,4-2 0,1-2 77,3 2 1,2-2-51,-1-3 0,-4 6 103,3-1 1,-7 6 5,-2-6 1,-5 7-46,5-2 1,-7 4 9,3 1 0,0 1-10,0 4 0,0-2 1,-1 7 1,-4-1 13,-1 5 0,2 1 6,-1-1 1,-1 0-72,5 0 0,-1-1 27,1-4 0,-3 4-13,3-4 0,4-2-22,1-2 1,-2 1-3,2-1 1,0-1-24,4-4 1,1-4-14,0-1 1,-1-6 2,1 1 1,-2-2 38,-3-3 0,3 1-7,-3 0 0,1 0-2,-1 0 0,2 4 111,-7 1 0,2 1-43,-2-2 0,-3-1 130,3 6 1,-3 1-88,-1 4 1,1-2 155,3-3 0,-2 4-106,7-4 1,-4 4 26,3 1 1,-2 0-87,8 0 1,-8 4-52,7 1 0,-2 0 0,2-5 1,6 0 20,-1 0 0,1-2-101,-6-3 1,1 4 73,0-4 1,2 4-24,-2 1 0,3 0-1,-8 0 1,3 0 28,1 0 1,6 0-11,-1 0 0,1 0-60,-6 0 0,1 0-5,0 0 1,4 0-10,0 0 0,1-2-166,-6-3 0,-1 4-17,-3-4 0,3-1 58,-3 1 0,-3-5 49,-2 6 1,-7-3-164,-3 3 0,-1-3 104,2-2 1,-3 1 216,-7 3 0,0 2 0,0-6 0,1 5 0,-1-8 0,0 4 0</inkml:trace>
  <inkml:trace contextRef="#ctx0" brushRef="#br1" timeOffset="109">18640 14856 8063,'14'0'0,"2"-1"0,3-4 0,-3 2-71,3-7 131,-4 7 1,4-3 66,0 6 0,5 0-158,-5 0 0,2-5-127,-3 0 1,0 1 138,6 4 1,-5 0-211,4 0 0,-5 1 108,1 4 1,-2-4-485,2 4 605,-3 3 0,4 0 0,-6 6 0</inkml:trace>
  <inkml:trace contextRef="#ctx0" brushRef="#br1" timeOffset="110">19678 15311 7907,'6'-8'-446,"-4"-4"154,2 2 0,0-3-149,0-1 0,-1 0 419,7 0 0,-5 1 1,4 4 0,-4-4-1,4 4 0,-4-3 172,5 3 1,-2-4-150,1 4 1,4-4-47,-4-1 1,4 5-60,1-1 0,2 1 99,3-6 0,-3 1 8,2 0 0,3 4-7,-2 1 0,0 1-10,-5-1 1,0 2 47,1 7 1,-1 0 127,0 0 0,-4 0 13,-1 0 1,-1 2-85,1 3 0,2-2 54,-6 6 1,5-4-74,-6 4 0,7-4 25,-1 5 1,3-2-5,1 1 0,5-1 3,0-3 0,6-4 3,-1 4 1,4-3-26,5-2 1,-1 0 64,6 0 0,6 0-37,8 0 0,-1-2 1,1-3 0,0 2-64,5-6 1,6 4-197,3-5 0,-2 7 198,-3-1 0,2 2-91,-1 2 1,1 0-2,-1 0 0,-2 0 53,6 0 0,-6 5-29,2-1 0,-1 1 11,6-5 0,-7 5-10,6 0 1,-4-1 17,-1-4 0,4 0-1,6 0 1,-1 0 5,-4 0 0,2 0-1,-6 0 1,7 5-93,2 0 1,2 6 91,-33-6 1,0-1 0,35 7-5,1-1 0,-7 3 4,2-4 1,-5-1-3,6 1 0,0-4-14,-1 5 1,7-6 5,-36 1 0,1 0 0,36 4-3,-3 6 0,-5-8-1,-5-2 1,4-3 5,-4-2 1,-3 0 1,-1 0 1,-5 0-29,-5 0 0,6-5-60,-5 0 1,0-1 52,-5 1 1,-4 4 19,3-4 1,-4-1-80,-5 1 0,-5-1 23,-9 1 1,1 3-125,-6-3 1,0-1-304,-5 1 537,0 1-29,-6-3 0,-1-1 0,-7-6 0</inkml:trace>
  <inkml:trace contextRef="#ctx0" brushRef="#br1" timeOffset="111">6839 16150 7961,'0'-10'664,"0"1"1045,0 6-1087,0-4 1,6 6 55,4-4 825,3 4-921,1-6 1,6 7 727,4 0-896,3 0 1,8 0-203,3 0 1,3 0 0,1 0 0,1 5-146,0 0 1,-2 1 100,-3-1 1,1-4-472,-6 4 0,-1 1-80,-8-1 0,-4 0-367,-6-5 1,-4 0-453,-1 0-668,-6 6 1149,4-4 0,-14 4 303,-2-6 1,-4 0-284,-1 0 1,-5 0 257,0 0 1,-6-2 24,1-2 0,2 2 167,-2-3 1,2 4 39,-1 1 1,0 0 216,5 0 0,2 0 244,-3 0 1,3 0 310,2 0 0,4 0-136,1 0 1478,-1 0-783,2 6 248,2-4-771,6 10 1,6-4 122,4 7 0,3 0-269,1 4 1,0-1-78,0 5 1,0 1-276,1 4 1,-3 1 46,-2-1 1,1 1-281,-6-1 0,1 5 192,-1 1 1,-4 5-713,4-1 1,-4-3 350,-1-2 1,0-3-445,0-2 1,0 4-228,0-4 1,0-2 973,0-12 0,0-6 0,0-2 0</inkml:trace>
  <inkml:trace contextRef="#ctx0" brushRef="#br1" timeOffset="112">7635 16420 10057,'-8'0'1061,"2"0"-2711,0 0 1650,4 0 0,-10 6 0,4 2 0</inkml:trace>
  <inkml:trace contextRef="#ctx0" brushRef="#br1" timeOffset="113">6811 16505 8559,'0'-8'1233,"0"2"0,0 0-891,0-4 1,6-2-139,4-3 1,8-5 75,6-4 0,8-9-63,1-5 1,6-3-235,-1-2 1,3-4 10,2 0 0,-5-1-31,0 6 0,-11 0 46,1 5 0,-9 7-127,0 6 1,-3 6-107,-2 0 233,-6 8 0,0 4-212,-3 6 214,-4 0 0,10 1 103,-6 4 1,6 9-19,-1 10 0,2 3 115,2 1 1,1 5-143,-1 1 1,0 4-11,0-5 0,1 1-203,-1 0 0,2-4 84,3 3 0,-4-5-614,4-4 0,-8 3 300,-1-4 1,-1-2-703,5-2 1,-4-3 3,-1-2 1072,-5 0 0,8 0 0,-4 1 0</inkml:trace>
  <inkml:trace contextRef="#ctx0" brushRef="#br1" timeOffset="114">7920 16335 7251,'0'0'0</inkml:trace>
  <inkml:trace contextRef="#ctx0" brushRef="#br1" timeOffset="115">6597 18055 8036,'-22'-6'0,"-5"-2"0,4-7 0,-4 1-591,-1 0 462,5 0 1,3 0 48,6-1 1,-1 1 118,1 0 0,0 0 233,0-1 0,4 6 70,1 0-79,6 5-70,-4-2 1,7 8 162,0 2 1,2 6-134,3 9 1,3-3 90,6 3 0,0 3-123,0 1 1,5-1 33,0 2 0,6-2-176,-1 2 1,-2 1 78,2-6 1,0 2-143,4-2 0,5-4 18,0 4 1,7 0 43,-2-4 1,3 2-10,2-8 0,4-2-149,0-2 1,1-4 21,-6-1 0,1-1 74,0-4 0,2-8-77,-2-6 0,3-6 100,-8 1 1,-3-3-88,-2-1 1,2-5 67,-2 0 0,0 4-2,-5 5 1,5 7 46,1-2 0,0 3 120,0 2 0,-3 6 82,7 3 1,-5 7-114,5 8 1,-1-1 56,0 10 0,3-3-91,-7-2 0,5 2-39,-5 3 1,7-3-10,-2 2 1,-2-3-116,2-6 0,-5 2 83,5-6 1,0 0-111,5-5 1,-6 0-56,1 0 0,-4-2 56,3-3 0,0-3-78,1-6 1,-2 0 70,-3 0 1,-3-7-66,3-2 0,-3 2 161,-1 2 0,-1 3 0,1 2 1,-1 0 11,1 0 0,-3 6 16,-2 3 1,3 7 317,-3 7 0,4 2-131,5 13 1,-3 0 105,3 4 1,-3 5-148,-1 0 0,1 1-117,3-6 1,-3-1-55,3-4 0,-3-2-204,-1-7 0,-1-1 111,1-4 0,-3-2-134,-2-7 1,3 0 25,-3 0 1,3-7 103,1-2 0,0-9 123,1 0 1,-1-8-110,1 3 1,1-4 195,3-2 1,-3 6 10,3-1 1,-3 7 30,-1-2 0,-1 3 14,0 2 0,1 6-77,-1 3 1,6 5 55,-1 5 0,1 4-78,0 10 0,-4-3-36,3 3 1,2-3 42,-2-2 1,6 2-122,-1 3 0,2-8 3,-2 3 0,3-9-92,-3-1 1,3-2 71,1-2 1,1-2-154,0-2 1,-1-6 68,1-9 1,1 2 88,3-7 0,-2 2 46,2-2 0,-3-3-13,-1 4 1,0 1 81,-1-2 1,1 7-27,0-2 1,-5 4 139,-1 6 1,3 3 73,7 6 1,-7 1-80,2 4 1,-2 3 77,3 6 1,-1 5-84,1 0 1,-5 5-209,0-5 0,-2 0 44,2-5 0,3-2-68,-3-2 1,3 1 35,2-6 0,-2-1-175,-3-4 1,6-6 64,-6-3 0,6-6 96,-6-4 1,3 2 47,2-7 1,4 1-53,1-6 0,-1 6 235,-4-1 0,-1 2 7,1-2 0,4-1-89,1 6 0,-1 6 20,-4 8 1,-1 5 116,1 5 1,4 3-49,1 6 1,-6 7-42,-4 3 0,0-2-211,5 1 1,4-1 60,1 2 1,-1 1-197,-4-6 1,1-1 75,3-9 0,4 2-20,6-6 0,-5 0 47,0-5 1,0 0 22,5 0 0,0-7-7,0-2 1,0 1-80,0-1 0,-2-1 265,-3-4 0,6 6-78,-5 3 1,3-1 69,-8 1 1,-1 0-54,-4 5 1,4 0 2,1 0 1,-1 5-32,-4 0-1,1 4 4,3-4 0,-2 1-82,2-1 1,-3-3-177,-1 3 1,1-4-41,3-1 0,-2-1 82,2-4 1,-3 2-115,-1-7 0,-2 2 137,-3-1 1,6-4-456,-6 4 1,0-4-70,-10-1 701,1 0 0,1 3 0,-3-1 0,-5 1 0,-2 2 0</inkml:trace>
  <inkml:trace contextRef="#ctx0" brushRef="#br1" timeOffset="116">17929 16264 7892,'0'-24'49,"0"0"0,0 5 189,0-4 0,0 5 238,0-1-239,0 10 1,2 2 115,2 7 0,4 4-100,6 5 0,7 8 217,3 17 0,1 10-75,-1 13 1,3 6-663,-4 8 0,2 0 118,-1 0 1,1 0-232,-6 0 1,0 4 41,-4-4 0,-6-8-429,1-11 1,-6-13 151,6-1 1,-7-3 216,2-6 0,-4-9-149,-1-10 1,-6-3 546,-2-5 0</inkml:trace>
  <inkml:trace contextRef="#ctx0" brushRef="#br1" timeOffset="117">18100 16875 7882,'0'-14'0,"-5"-1"199,0 1 1,-1 2 42,1 2 0,4 2-136,-4 3 1,5 4 17,5-4 0,-2 8 63,6 2 0,1 6-72,4-1 0,-2 2-161,-2 2 0,3 2-21,-4 3 0,4-3 94,1 3 1,0-3-69,0-2 0,1 0 88,-1 0 0,-2 1-118,-2-1 0,3-2 116,-4-2 1,-1 1 103,1-6 0,-4 1 68,5-1 55,-7-4 1,5 6-67,-4-7 1,-2-2-60,3-3 1,-4 2-128,-1-6 0,0-7 129,0-8 1,5 2-554,0-2 0,1 1 99,-1-6 305,-4 1 0,12-13 0,-5-3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12540 4592 7882,'-6'-21'0,"5"6"200,-4-4 180,3 3 1,-2 2-59,-1-1 547,0 7-139,5 2 292,0 6-348,0 0 4,0 6 1,5 2-237,0 7 1,-1 7-39,-4 6 0,0 2-145,0 8 0,0 0-139,0 5 1,0 1 71,0 3 1,0-3-592,0 4 1,0-4 320,0-1 0,0-1-1246,0 1 0,2-8 137,3-7 0,-2-1-1361,6-8 2548,-6-6 0,10-1 0,-5-4 0</inkml:trace>
  <inkml:trace contextRef="#ctx0" brushRef="#br0">12583 4620 7882,'0'-8'518,"0"-4"-518,0 4 1430,0-6-348,0 6 22,0 1-763,6 7 1,2 0-137,7 0 0,-1 0 23,0 0 0,0 2-357,0 3 0,1 1 165,-1 4 0,-5 2-20,1-2 1,-2 2 57,1 3 1,-2-1-322,-7 0 0,0 0-13,0 0 1,-7 1-75,-2-1 1,-4-2-168,-1-2 0,-5 3 191,0-4 0,0-1-493,5 1 1,-5-5-133,0 0 935,0-2 0,5 4 0,-1 2 0</inkml:trace>
  <inkml:trace contextRef="#ctx0" brushRef="#br0">12853 4663 7882,'8'0'862,"-2"0"-485,1 0 0,-4 2 215,6 2 371,1-2-569,-2 4 1,4-6 208,-2 0-268,3 0-174,1 0 0,0 0 161,0 0-1178,7 0 696,-5 0 0,6 0-551,-3 0 582,-4 0 1,6 0-2001,-7 0 2129,0 0 0,1 0 0,-1 0 0</inkml:trace>
  <inkml:trace contextRef="#ctx0" brushRef="#br0">12967 4748 7882,'-6'8'869,"4"-1"-111,-11-7 181,12 0 1,-4 0-411,10 0 0,3 0-99,6 0 0,5 0-246,0 0 0,5 0-343,-5 0 0,4 0-118,-4 0 0,5 0 293,-5 0 1,5 0-2122,-5 0 2105,0 0 0,1 0 0,2 0 0</inkml:trace>
  <inkml:trace contextRef="#ctx0" brushRef="#br0">13763 4521 7831,'7'-21'0,"0"1"202,8-4-45,-1 4 0,-1 1 227,-4 0 1,4-7 201,-4 3 1,-3 1 55,-1-2 1,-3 6-224,-2 0 0,0-3 106,0 2-316,0 0 1,-2 6-6,-3 4 1,-2 3-34,-8 6 0,-4 1-78,0 4 1,-4 4 74,4 10 1,-5-1-144,5 5 1,0-4-127,5 5 1,1-7 83,4 2 0,-2 2-105,6-2 1,0 0 83,5-5 0,0 0-193,0 1 0,7-1 70,2 0 0,-1 0-11,1 0 1,1 1-72,4-1 1,0 0-19,1 0 0,-6 0 77,1 1 1,-3-1 35,3 0 1,-4 5 222,-6 0 1,5 0-127,0-5 1,-1 0 279,-4 1 1,-4-1 17,-1 0-47,-6 0 0,5-4 205,-4-1 122,-3-6-176,12 4-89,-5-7-197,6 6 43,0-4 1,1 6-154,4-4 1,-2 4 47,7 6 0,-3 1 42,3-1 0,1 5 98,-6 0 1,6 11-97,-2-2 0,-1 5 206,2 0 0,-7-1-101,2 6 1,-4 5 80,-1 4 0,0 0-57,0-4 0,0 4-155,0 1 1,0 2-81,0-7 0,-5 3-199,1-8 1,-1-2 39,5 2 1,0-8-171,0-2 1,0-5-2072,0-9 2459,0-6 0,13-2 0,2-6 0</inkml:trace>
  <inkml:trace contextRef="#ctx0" brushRef="#br0">14474 4023 7853,'0'-9'1279,"0"-1"-322,0 7 508,0-3-823,0 18 0,0 3 138,0 8 0,0 3-391,0-7 1,0 4-181,0-4 0,0 2-712,0-2 0,0-3 381,0 2 1,0-2-3022,0-2 3143,0 1 0,6-1 0,2 0 0</inkml:trace>
  <inkml:trace contextRef="#ctx0" brushRef="#br0">14815 4222 7853,'0'14'1889,"-6"-6"0,3 3-1152,-7-6 1,6 5-524,-6-6 0,5 6-365,-4-5 0,-1 6-388,-4-2 1,5 4 538,-1 1 0,-6 0 0,-6 0 0</inkml:trace>
  <inkml:trace contextRef="#ctx0" brushRef="#br1">15256 4151 7165,'8'-6'1948,"-2"3"-1138,-6-7-492,0 7 1,5-10-199,0 4 1,1 1 46,-1-1 0,-2-1-160,6-4 1,-5 0 85,0-1 1,3-3-90,-3-1 1,1 0 99,-5 4 0,0 1-229,0 0 117,0 0 230,0 0 117,-6 6 0,-2 8-78,-6 9 0,1 10 99,4 5 1,-4 4-42,3 5 1,3 2-119,-3 3 1,7 3 57,-2-3 0,-1-2-311,1 2 1,0-6-192,5 1 0,2-8-196,3-1 1,-4-7-492,4 2 1,1-8-31,-1-1-39,6-7 1,-8 3-155,7-6-240,-7 0 1393,3 0 0,-6-6 0,0-2 0</inkml:trace>
  <inkml:trace contextRef="#ctx0" brushRef="#br1">15085 4194 7936,'-7'0'764,"0"0"1,7 0 1583,0 0-1683,7 6-473,0-4 1,14 4-218,3-6 1,-2 0 97,2 0 0,-1 0-754,6 0 0,-3 0 483,-2 0 0,1 0 198,-6 0 0,7 0 0,-4 0 0</inkml:trace>
  <inkml:trace contextRef="#ctx0" brushRef="#br1">15583 3995 7112,'-8'0'541,"0"0"261,4 0-444,2-7 1,-6 6-38,3-4 0,4 5-93,-4 5 0,-1 3 165,1 6 0,-5 7-106,6 2 1,-6 4-261,6 2 1,-1-3 119,5-2 1,0 3-307,0-3 1,1-4-154,4-1 0,1-3-325,4-2 1,4-6 12,0-3 1,1-4 26,4-1 597,-4 0 0,6 0 0,1 0 0</inkml:trace>
  <inkml:trace contextRef="#ctx0" brushRef="#br1">15739 4123 7878,'0'-8'850,"0"-5"-141,0 12-2,0-6-132,0 7-296,0 0 0,0 7-65,0 2 1,0 4-87,0 1 0,0 2 33,0 3 0,0 1-107,0 4 1,0 1 1,0-6 0,0 5 0,0-5 0,0 0-244,0-5 156,0 0 1,0 0-121,0 1 149,0-7 0,-1-2-605,-4-6 234,4 0 1,-7 0-214,3 0 0,2 0 10,-7 0 0,7-6-192,-2-4 1,-1 2 768,1-1 0,-6-7 0,3-6 0</inkml:trace>
  <inkml:trace contextRef="#ctx0" brushRef="#br1">15711 4009 10940,'2'8'-365,"2"-3"1,0 1 364,5-1 0,0 6 0,6-3 0</inkml:trace>
  <inkml:trace contextRef="#ctx0" brushRef="#br1">15924 4037 9348,'0'8'1954,"0"-1"-1514,0-7-114,0 6-165,0-4 0,2 10 214,3-2-662,-4-4 259,12 7 1,-10-5-562,6 6 517,-5 0 1,7 0-11,-7 0 1,1 1-255,-5-1 1,0 0-548,0 0 0,-1 0 342,-4 1 1,2-3 540,-7-2 0,1 9 0,-5-3 0</inkml:trace>
  <inkml:trace contextRef="#ctx0" brushRef="#br1">16465 4023 7724,'0'-8'797,"0"2"79,0 6-214,0 0 134,0-6-198,0 4-8,0-4-310,0 6-174,0 0-91,-7 0-53,-1 0 0,-6 1-151,0 4 1,4-2 60,1 7 0,-1-5-59,-4 4 0,2-4 160,2 4 1,-1-4 0,6 4 0,-4-4 55,4 5-47,0-1 1,5 5 29,0 1 0,0-6-15,0 1 1,2-6 22,3 6 1,3-6-22,6 6 1,0-5-109,0 4 0,-4-6-31,-1 2 0,1 1-131,4-1 1,0 0-347,0-5 1,-4 0 242,-1 0 0,-4 0 374,5 0 0,-1 6 0,5 2 0</inkml:trace>
  <inkml:trace contextRef="#ctx0" brushRef="#br1">16678 4080 7813,'-10'0'-1015,"1"0"1604,6 0 0,-5 0 268,3 0 159,4 0-610,-6 0-198,14 0 0,0 0-130,8 0 0,0 0 112,4 0 1,-3 0-460,3 0 0,-1 0 218,0 0 1,-2 0-743,3 0 1,-3 0-46,-2 0 838,0 0 0,7 6 0,1 2 0</inkml:trace>
  <inkml:trace contextRef="#ctx0" brushRef="#br1">16692 4194 7813,'-8'0'-185,"2"0"1319,6 0-242,0 0 0,6 0-555,4 0 0,2 0-335,3 0 0,-1 0 66,0 0 1,2 0-509,3 0 1,-4 0 227,4 0 212,4 0 0,-8 0 0,6 0 0</inkml:trace>
  <inkml:trace contextRef="#ctx0" brushRef="#br1">17218 4037 7892,'8'-14'0,"3"0"0,-6 0 115,6 0 74,-10-1 0,7 1 134,-3 0 345,-3 0-337,4 6 1,-6-5 159,0 4-61,0 2 109,0-5-215,0 10-356,-6-4 221,-2 6 0,-2 1 7,1 4-35,-1 3 1,-4 6 109,0 1 1,4 5-43,1 4 0,1 3-43,-1 1 1,-2 0 25,6 1 1,-2-1-199,3 1 1,2-1 44,-3 1 1,4-1-175,1 0 0,0 1 0,0-1 0,1-4 4,4 0 0,-3-7-482,2 2 1,3-8 282,-2-1 0,1-7-1457,-1 2 662,-4-4-784,5-1 1889,-6 0 0,-6-6 0,-2-2 0</inkml:trace>
  <inkml:trace contextRef="#ctx0" brushRef="#br1">17062 4123 7964,'8'0'1407,"4"0"-887,-10-7 0,6 6 101,-4-4-136,4 4-225,0 1 1,5 0 122,-4 0-568,10 0 174,-3 0 1,5 0-887,-7 0 681,6 0 1,-4 0-1890,3 0 2105,3 0 0,-6-7 0,5-1 0</inkml:trace>
  <inkml:trace contextRef="#ctx0" brushRef="#br1">17474 4123 5990,'0'14'0</inkml:trace>
  <inkml:trace contextRef="#ctx0" brushRef="#br1">17502 3995 7785,'0'-10'-877,"0"1"1006,0 6 1,0-5 172,0 3 155,0 3 0,0-2-108,0 8 0,-1 0 126,-4 5 1,2 5-19,-6 5 0,4 5-60,-5-5 0,7 5-390,-2-5 0,4 4 105,1-4 0,0 5-446,0-5 1,0 0 183,0-5-205,0 0 1,1-1 166,4-4 0,-2-2-1930,7-7 2118,-1 0 0,12 0 0,1 0 0</inkml:trace>
  <inkml:trace contextRef="#ctx0" brushRef="#br1">17616 4052 7785,'-8'0'1528,"2"0"-826,6 0-489,0 6 1,-5 2-9,1 6 0,-1-4-89,5-1 0,0 1 50,0 4 1,1-5-141,4 1 33,-3-1 0,6 4-329,-4-4-639,-2 4 705,11-5 0,-10 0-1091,6-4 927,-6-2 0,5-2 368,-3 0 0,-3 0 0,4 0 0</inkml:trace>
  <inkml:trace contextRef="#ctx0" brushRef="#br1">17673 3924 7785,'0'8'413,"0"-2"1,0-4-104,0 2-857,0-2 1,2 9-182,2-6 1,0-1 727,5-4 0,1 7 0,4 1 0</inkml:trace>
  <inkml:trace contextRef="#ctx0" brushRef="#br1">17872 3981 7785,'0'7'0,"0"0"674,-6-7-14,4 6 500,-4-4-764,6 10 0,0-8 8,0 5 1,0-4-151,0 4 0,0-4-165,0 4 0,0 1-161,0 4 0,5 0-27,-1 1 1,1-1 153,-5 0 1,0-5-706,0 1 1,0-1 293,0 6 0,-5-1-937,1 0 1,-7 0 1292,1 0 0,-9 1 0,-3-1 0</inkml:trace>
  <inkml:trace contextRef="#ctx0" brushRef="#br1">14104 5615 7882,'0'8'-432,"0"-1"1433,0-7-187,0 0-36,0 6-348,0-4-108,7 4-447,-6-6 214,12 0-468,-11 0 291,10 0 1,-9-6 173,7-4-224,-1 4 114,-1-7 0,5 5 202,-4-6-423,-2 0 173,-1 0 0,-4-1-233,2 1 514,-2 0-115,4 0 0,-6 4-111,0 1 397,-6 6-207,4-4 1,-10 7 538,2 0-470,-2 7 1,-3 5 125,1 7 1,0 7-33,0-3 1,4-1-70,1 2 1,6-2-21,-2 2 1,3 1-323,2-6 1,7 3 87,2-8 0,8 2-613,2-11 1,7 4-69,-3-4 0,4 0-371,2-5 1,-3-6-1026,-2-4 2064,3-3 0,-5-7 0,7-2 0</inkml:trace>
  <inkml:trace contextRef="#ctx0" brushRef="#br1">14190 5203 7850,'0'-8'-161,"0"-4"469,0 10 9,0-4 54,0 6 96,0-7 107,0 6-257,0-5 66,0 6 476,0 0-880,6 0 180,-4 0 0,10 0 211,-2 0-504,2 0 163,3 0 0,0 0-819,4 0 580,-3 0 1,5 0-280,-7 0 0,0 0 243,0 0 1,1 0 245,-1 0 0,0 6 0,0 2 0</inkml:trace>
  <inkml:trace contextRef="#ctx0" brushRef="#br1">14815 4848 7666,'10'-5'63,"-1"0"1,-4-4 347,5 4 1,-6-6 106,6 2 1,-7 1-106,2-2 0,-2 2-50,2-1 1,-4-4-154,4 4 1,-4 1-133,-1-2 1,0 6 45,0-6 0,0 5-176,0-4 1,-1 6-258,-4-2 315,-3 3 0,-6 4-62,0 3 0,0-1-11,-1 11 0,1-3 374,0 12 1,4-5-39,1 5 0,1-1 28,-1 6 0,1-1-215,3 1 0,3-2-72,-2-4 0,2 2-123,2-6 0,0 7 95,0-3 1,0-2-266,0-2 44,0-3-413,6-2 1,-4-5 51,3 1 0,-2-7-912,2 2 791,-4-4 1,5-2-136,-6-4 856,0 3 0,0-10 0,0 4 0</inkml:trace>
  <inkml:trace contextRef="#ctx0" brushRef="#br1">14602 4905 9246,'10'0'460,"-1"0"1,0 0-286,6 0 1,-1 0-362,0 0 1,7 0 192,2 0 0,-1 0-661,2 0 0,-2 0 218,2 0 0,-2 0 436,-3 0 0,-3 0 0,4 0 0</inkml:trace>
  <inkml:trace contextRef="#ctx0" brushRef="#br1">15100 4777 7883,'-8'0'844,"-5"0"1,7 1-428,-4 4 1,-1 5 0,7 8 1,-6 0-141,5 6 1,-4-6-190,4 6 0,0-5 97,5 5 1,0-7-414,0 2 0,7-3-185,2-2 0,4-6-449,1-3 0,5-4 861,0-1 0,6 0 0,-3 0 0</inkml:trace>
  <inkml:trace contextRef="#ctx0" brushRef="#br1">15256 4876 11123,'0'14'668,"0"1"1,0 4-493,0 0 1,0 0 41,0-5 1,0 0-247,0 0 1,0 0 125,0 1 1,0-6-284,0 1 1,0-6-110,0 6 1,0-5-735,0 4 115,0-6 318,-6 3-993,-2-6 1086,-6 0 1,1-1-93,4-4 0,-4 2 594,3-6 0,-2-7 0,-2-6 0</inkml:trace>
  <inkml:trace contextRef="#ctx0" brushRef="#br1">15213 4734 7920,'8'8'226,"-1"-2"1,-6-1 171,4 0 1,-3 1-392,2-1 1,3-2 227,-3 6-884,7-5 1,-7 7 648,5-7 0,-6 7 0,4-3 0</inkml:trace>
  <inkml:trace contextRef="#ctx0" brushRef="#br1">15398 4805 7920,'8'0'0,"-2"2"0,-6 2 322,0-2-250,0 4 1,5-4 1135,0 3-327,0-4-66,1 12-538,2-5 0,1 6-408,1 0 1,-7 0 167,2 1 0,1-6-191,-1 1 1,0-6 159,-5 6-1730,0-1 939,0 6 785,0-1 0,0 0 0,0 0 0</inkml:trace>
  <inkml:trace contextRef="#ctx0" brushRef="#br1">15569 4905 7947,'-8'0'3975,"2"0"-4048,18 0 1,-2 0 116,9 0 1,-3-2-712,-2-3 1,0 4 403,0-4 0,0 3-1553,1 2 1816,-7 0 0,10-6 0,-2-2 0</inkml:trace>
  <inkml:trace contextRef="#ctx0" brushRef="#br1">15924 4890 7920,'8'-7'-578,"-1"0"343,-1 7 458,-5-6-107,6 4 1,-6-9 189,4 7 1,-3-8-57,2 3 1,0 1 560,0-1-528,-2-1 1,4-4 173,-6 0-239,0 0 1,0-1 147,0 1 34,0 0-238,0 0-56,0-1 1,-1 3 37,-4 2 0,2 4-281,-7 6 132,7 0-18,-10 0 0,7 6 49,-3 4 1,-2 2 176,6 3 1,-1 0-80,1 4 0,3-3 90,-3 3 0,4 3-183,1 2 1,0-2 88,0 2 0,0-1-124,0 6 0,0-5 130,0-1 1,0-4-341,0 5 0,5-7-101,-1 2 0,3-5-492,-3-4 402,-2 3 0,6-7-766,-3 3-451,-4-2 607,6-7-223,-7 0 1238,0 0 0,-7-7 0,-1-1 0,-6-6 0</inkml:trace>
  <inkml:trace contextRef="#ctx0" brushRef="#br1">15811 4890 9401,'0'-7'948,"0"0"0,6 7-1157,3 0 0,4 0 227,1 0 0,0 0-671,1 0 1,0 0 392,4 0 1,-3 2-412,3 3 0,-3-4 671,-2 4 0,7-4 0,1-1 0</inkml:trace>
  <inkml:trace contextRef="#ctx0" brushRef="#br1">16138 4791 7911,'0'-8'907,"0"-5"315,0 12-604,-7-5 1,6 12-205,-4 3 1,-1 4-253,1 1 0,0 5 55,5 0 1,0 0-318,0-5 1,0 5 208,0 0-714,0 0 1,0-5 363,0 1 0,5-6-957,0 0 1,6-5 1197,-2 0 0,4-2 0,1-2 0</inkml:trace>
  <inkml:trace contextRef="#ctx0" brushRef="#br1">16237 4848 7551,'-1'-8'-1034,"-4"3"2259,3 4-271,-4 1-198,6 0 347,0 0-870,0 6-58,0-5 1,0 12-145,0-3 0,0-3 66,0 3 0,0-5-286,0 4 0,1-4 124,4 4-162,-3-5 1,6 2 126,-4-6 1,0 0-1398,5 0 789,-6 0 708,4 0 0,-1-6 0,2-2 0</inkml:trace>
  <inkml:trace contextRef="#ctx0" brushRef="#br1">16280 4734 8945,'-8'0'1048,"2"0"-672,6 0-273,0 0-103,6 6 0,2 2 0,6 7 0</inkml:trace>
  <inkml:trace contextRef="#ctx0" brushRef="#br1">16479 4748 7842,'0'-8'793,"0"2"1,0 4 28,0-2-152,0 2-459,0-4 0,1 6 191,4 0-241,-3 0 1,4 6-100,-6 4 0,5-2 63,-1 1 0,3 1-175,-2 4 1,-4 0-410,4 0 0,-4 0 269,-1 1 0,0-1-1538,0 0 1271,0 0 0,0 0-547,0 1 1004,-6-1 0,-2 0 0,-6 0 0</inkml:trace>
  <inkml:trace contextRef="#ctx0" brushRef="#br1">14730 5289 6955,'0'-8'1072,"0"1"-649,0 7 0,0-1 392,0-4-313,0 3-288,0-4 1,2 4-1,2-2 1,1 2-23,9-3 1,-3 4 47,8 1 0,3 0-168,2 0 0,5 0 83,4 0 1,3 5-256,7-1 0,4 3 34,1-3 1,5-2-42,-1 3 0,-1-4 120,1-1-769,-6 0 813,9 0 0,-11 0 133,4 0 0,-4 0-99,-1 0 0,-1 0-40,1 0 1,-5 2 46,0 3 0,-5-4-210,5 4 0,-5-3 22,5-2 1,-6 1-100,1 4 0,-8-4 476,-1 4 1,3-3-315,1-2 1,2 0-2,-11 0 1,5 0-32,-5 0 0,4 0 33,-4 0-9,7 0 14,-11 0 0,6 0-77,-7 0 0,0 0 56,1 0 0,-1 0-9,0 0 0,0 0-198,0 0 17,1 0 145,-7 0-42,4 0 0,-9 0 40,7 0 0,-5 0-103,4 0 75,-6 0 1,5 0-151,-3 0-75,-4 0-254,6 0 9,-1 0-305,-4 0 892,4 0 0,-12 6 0,-2 2 0</inkml:trace>
  <inkml:trace contextRef="#ctx0" brushRef="#br1">15285 5488 10081,'14'0'734,"0"0"-613,0 0 1,2 0 125,3 0 0,3 0-270,6 0 1,-1 0 96,-3 0 1,3 0-575,-3 0 1,1-5-81,-1 0 0,-2 0-314,-3 5 1,-8 0 306,3 0 587,-3-6 0,3 4 0,0-4 0</inkml:trace>
  <inkml:trace contextRef="#ctx0" brushRef="#br1">15526 5516 7401,'-8'6'-531,"0"-4"1785,4 3-776,2 3 1,-6-1-93,3 8 0,4-6-126,-4 1 0,4-1 57,1 5 1,0 0-231,0 1 0,0-6-199,0 1 0,0-1-246,0 5-280,0 1 1,1-3 637,4-2 0,3 2 0,6-4 0</inkml:trace>
  <inkml:trace contextRef="#ctx0" brushRef="#br1">16692 5431 6909,'0'-8'980,"0"0"-376,0 3-137,0 4 37,0-6-298,6 7-25,-4 0 0,6-4 128,-3-1-98,3 0-78,-1 5 0,6 0 90,-3 0 0,4 0 156,5 0-355,-4 0 127,12 0 0,-5 0 65,7 0 1,-1 0-34,1 0 1,-1 0-282,1 0 93,5 0 34,-4 0 1,5 0-50,-6 0-96,-1 0 242,0-6-273,1 4 225,-1-4 0,1 6 43,-1 0-170,-6 0 100,5 0 1,-9 0 62,5 0-266,-5 0 197,2 0 0,-4 0-61,3 0 1,-3 0 71,3 0 0,-4 0-160,0 0 0,-1 0 53,0 0-172,0 0 225,1 0 1,4 0-9,-1 0-38,-5 0 34,0 0 0,-5 0-17,6 0 30,0 0-14,0 0 1,1 0-15,-1 0 14,0 0 3,0 0 1,0 0-31,1 0 37,-7 0-8,4 0-144,-4 0 139,6 0 1,0 0-12,1 0-123,-1 0 127,0 0 1,0 0-29,1 0-118,5 0 109,-4 0 27,4 0 0,-5 0-67,-1 0 108,0 0-73,0 0 205,1 0-184,-1 0 2,-6 0 163,-2 0-134,-6 0 0,2 0-7,2 0-54,-2 0 61,4 0-163,-6 0-243,0 0 355,7 0-27,-6 0 177,5 0-146,-6 0 151,0 0-7,7 0-102,-6 0 11,6 0-48,-7 0-644,0 0-550,6 0 666,-4 0 581,4 0 0,-6 6 0,0 2 0</inkml:trace>
  <inkml:trace contextRef="#ctx0" brushRef="#br1">11730 6795 7957,'-8'0'-204,"2"0"1294,0 0-267,4 0 446,-11 0-437,12 0-149,-6 0-447,14 0 1,1 5-256,6 0 1,0 0-250,0-5 1,5 0-285,0 0 0,0 1-627,-5 4 1,1-3 171,-1 2 1007,0-2 0,0 4 0,0 2 0</inkml:trace>
  <inkml:trace contextRef="#ctx0" brushRef="#br1">11673 6966 7957,'-14'0'31,"0"6"878,0-4-528,6 4 1,1-4 858,7 3-476,0-4 1,2 5 82,3-6-519,3 0 1,12 0-495,4 0 0,1 0 162,-1 0 1,3 0-981,-4 0 1,4 0 643,2 0 1,-6-1 339,1-4 0,0 4 0,4-6 0</inkml:trace>
  <inkml:trace contextRef="#ctx0" brushRef="#br1">12213 6767 8031,'0'-8'1429,"0"2"-255,0 6-219,0 0-237,0 6 249,0 2-568,0 6 0,0 2 269,0 3-353,0 3 0,0 2-11,0-1 1,0 0-84,0 0 0,0 3-245,0-7 0,0-1 80,0-3 1,0-1-228,0 0 1,0-4 181,0-1-859,0-6 122,0 4 285,0-7 0,0-7 135,0-2 0,0-4 103,0-1 1,0 0 14,0-1 0,5 0 28,0-4 0,1 3 200,-1-3 0,-3 3 60,2 2 146,4 0 34,0 0-93,6-1-4,1 7 1,-6 2-87,1 6 0,-7 6 196,1 4 1,3-2-63,-3 1 0,1 1 23,-5 4 0,0 0 155,0 0-318,0 1-22,0-1-200,0 0-493,0-6 343,0-2 58,0-6 1,0-1 40,0-4 0,2 2-202,3-7 0,-4-1 47,4-8 1,1 3 241,-1-2 1,1 3 24,-1 6 1,-3-4 255,2 4 342,4 2-386,0 1 0,2 6 34,-1 0 0,-4 2-23,4 2 0,-6 0-102,2 5 1,1 1 40,-1 4 0,0 0-668,-5 0 1,5 0-129,-1 1 1,3-3-403,-3-2 1,-2 2-88,3-2 1,-2-2 1192,2 1 0,3 1 0,6 4 0</inkml:trace>
  <inkml:trace contextRef="#ctx0" brushRef="#br1">12668 6867 7921,'0'-10'0,"0"1"51,0 5 109,0-8 168,0 10 310,0-10 60,0 10-265,0-11-38,0 12 109,0-6 302,0 7-161,0 0-113,-6 0 1,-2 7-131,-6 2 1,0 9-74,0 1 0,4 1-74,1-1 1,4-2-302,-5 7 0,7-6 89,-1 0 1,2-2-442,2-2 0,0-4 92,0-1 1,2-5-158,2 0 0,1-4-531,9-4 1,-7 0 369,7-5 1,-3-2 132,3-8 0,0 8 134,0-3 1,-6 3 409,-3-4 1,1 6-131,-1-1 941,6 7-282,-9-3-180,4 6 0,-6 2 264,0 2 0,0 4-215,0 6 1,5-4-388,0-1 1,1-1 127,-1 2 1,-4 2-820,4-2 0,3-2 364,1 1 1,-1-6-865,2 2 1,-6 1 220,6-1 0,-1 0 906,6-5 0,-1 6 0,0 2 0</inkml:trace>
  <inkml:trace contextRef="#ctx0" brushRef="#br1">12867 6867 7921,'-9'0'-116,"0"0"116,5-7 1853,-2 6-537,6-6-310,0 7 208,0 0-1124,6 0 1,-2 0-9,5 0 104,0 0 0,6 5-92,-1 0 1,-5 1 115,1-1 0,-7-2-182,2 6 1,1-4-96,-1 5-66,0-1 10,-5 5 1,0 1-191,0-1 0,-2-2-527,-3-2 1,2 1 407,-6-6 0,4 4-986,-5-4 423,7 0-574,-9-5 1569,10 0 0,-4 0 0,6 0 0</inkml:trace>
  <inkml:trace contextRef="#ctx0" brushRef="#br1">12967 6824 10082,'0'8'2241,"0"4"-1595,0-2 1,0-2-181,0 1 1,5 1-123,-1 4 0,3 0-728,-2 0 0,-2 1 314,6-1 1,1-2-360,4-2 1,0 3 428,0-4 0,1 4 0,-1 1 0</inkml:trace>
  <inkml:trace contextRef="#ctx0" brushRef="#br1">13365 6625 7951,'0'-14'0,"0"-1"409,0 1 0,5 0-59,0 0 1,-1 0 557,-4-1 1,0 6 276,0-1-247,0 1-471,0-5-254,0 6-222,-6 1 0,-2 9 92,-6 3 0,4 4 6,1 10 1,1 3 23,-1 7 0,-2-1-305,6 1 1,-5-1 16,6 1 1,-1-3-56,5-2 0,0 1-42,0-6 1,0 0 79,0-5 1,1 1 79,4-1 47,3 0 0,6-1 129,0-4 0,-4 2-126,-1-6 1,-4 4 116,5-4 0,-7 6-2,2-1 1,-4-2 306,-1 1-331,0 1 1,-1 4 2,-4 0 0,2-4-319,-7-1 243,1-6 1,-6 5-148,1-3 1,5-4 46,-1 4 1,6-3-76,-6-2 36,7 0-192,-10 0 252,12-7-82,-6 6 308,7-6 0,2 7-113,3 0 1,-2 0 149,6 0 1,-4 5-48,5 0 1,-3 1 66,3-1 0,3 3-84,-4 6 0,-1-4 97,1-1 0,-5 2-57,0 8 1,3-3 111,-3 3 0,3-2-209,-3 2 1,-2-3 75,3 3 1,-4 1-352,-1-1 0,0 0 106,0-4 0,0-1-552,0 0 0,0 0 161,0 0 0,2-4-477,3-1 37,-4-5 1,7 2 980,-3-6 0,3 0 0,6 0 0</inkml:trace>
  <inkml:trace contextRef="#ctx0" brushRef="#br1">13692 6795 11602,'0'10'1535,"0"-1"-1187,0 1 0,0 9-236,0 0 1,0 4 44,0-4 0,0 7-1191,0-3 0,0 3 374,0-3 660,6 4 0,2-5 0,7 7 0</inkml:trace>
  <inkml:trace contextRef="#ctx0" brushRef="#br1">13934 7023 7826,'-8'0'1909,"2"6"0,4-3-1096,-3 7-10,4-7-461,-6 10 1,3-10 246,-1 6-1615,0 1 797,-1 4 0,3 0 229,-7 0 0,1 1 0,-5-1 0</inkml:trace>
  <inkml:trace contextRef="#ctx0" brushRef="#br1">14431 7066 7883,'0'9'512,"0"1"-190,0-1 621,0-1-178,0 5-375,0-12 1,2 5 147,3-6-513,3 0 0,6-6 81,0-3 0,0-4-164,1-1 1,-6 0-2,0-1 1,1-4-116,4 0 0,-6 0 60,-3 5 1,1 0 39,-1 0 1,0 0 75,-5-1 0,0 6-24,0-1 0,-2 7 291,-3-1 1,-3 5-84,-6 9 1,0 1 357,0 12 1,0 1-62,-1 4 0,1 1 18,0-1 1,1 1-359,4-1 1,2-1 59,7-3 1,2 1-166,3-6 1,7-2 117,7-7 0,7-4-756,-3-6 0,9 0 310,1 0 0,0-6-2217,-4-4 2507,-1-2 0,1-9 0,-1-1 0</inkml:trace>
  <inkml:trace contextRef="#ctx0" brushRef="#br1">14574 6639 8892,'-7'-8'2752,"6"2"-2137,-6 6 1,9 0 393,3 0-773,3 0 0,6 0-17,0 0 1,5 0-586,0 0 1,0 0 299,-5 0 0,0 0-2230,1 0 2296,5 0 0,-4 0 0,4 0 0</inkml:trace>
  <inkml:trace contextRef="#ctx0" brushRef="#br1">15085 6639 6795,'-9'0'-663,"0"0"1357,5 0 201,-2 0-220,0 0-192,4 0 37,-4 0 406,-1 0-217,6 0-16,-5 0 1,7 0-259,4 0 1,-2 0 132,7 0 1,1 2-186,8 2 1,-2-2-155,7 3 1,4-2-5,5 2 1,7-4-279,-2 4 1,7-4 57,3-1 1,6 0 36,-2 0 0,-2 0-87,2 0 1,-1-1-432,1-4 0,-3 4-271,-6-4 1,-2 3 323,-3 2 0,-4 0-202,-5 0 0,-2-1 173,-4-4 0,-2 3-250,-7-2 175,0 2-1,-6 2-742,-1 0 614,-7 0 656,-7 0 0,-7 0 0,-8 0 0</inkml:trace>
  <inkml:trace contextRef="#ctx0" brushRef="#br1">15498 6795 7898,'-10'0'0,"1"0"1664,6 0-549,-4 0-393,7 0 0,2 0-337,3 0 1,3 0-177,6 0 0,0 0-105,0 0 1,5-4-142,0-1 1,2-1 25,-2 1 0,-4 3 170,4-2 1,-3-3-445,-2 3 35,1-1 471,-1 5-209,-6 0 0,3 6 252,-6 4 1,-1-3-145,-4 3 1,-1-1-264,-4 6 1,3-1-669,-2 0 0,0-4 78,0-1-646,2 1 717,-4 4 662,6 0 0,0-6 0,0-2 0</inkml:trace>
  <inkml:trace contextRef="#ctx0" brushRef="#br1">15000 6070 7997,'0'8'1373,"0"-1"-39,0-7-873,6 0 0,2 0 148,7 0 1,-1 0-189,0 0 1,2-2-220,3-3 0,-3 4-146,3-4 1,-4 3-245,0 2 1,-1-4-588,0-1 0,0 0 469,0 5 0,-6-1-822,-3-4 261,3 3-798,-6-4 1146,4 6 0,-8 0 191,-2 0 272,-4 0 0,-7 0 245,1 0 1,0 0 410,0 0 197,0 0 1,-1 5-21,1-1 0,1 8 208,4-3-64,-4 4 0,7 6-380,-3 0 0,1-1-136,3-3 1,3-1-356,-2 0 0,2 5-222,2 0 1,0 0-782,0-5 0,0 0 544,0 1 0,2-1-1256,2 0 1,-2-4 1664,3-1 0,3 1 0,-1 4 0</inkml:trace>
  <inkml:trace contextRef="#ctx0" brushRef="#br1">15085 6227 13089,'15'0'-453,"-1"0"0,-5 0-1051,1 0 0,-1 0 1504,6 0 0,-1 0 0,0 0 0</inkml:trace>
  <inkml:trace contextRef="#ctx0" brushRef="#br1">15029 6397 7988,'-13'10'354,"3"-1"885,-2-5 1264,10 2-1776,2-6 1,13 0-323,6 0 1,5 0-842,-5 0 0,4 0 341,-4 0 0,6-5-1327,-1 0 0,-2-1 1422,2 1 0,0 4 0,4-6 0</inkml:trace>
  <inkml:trace contextRef="#ctx0" brushRef="#br1">15341 6341 9657,'-8'6'2667,"2"-5"-2238,6 12 1,0-5-205,0 6 0,0 2 476,0 3-382,0-3 0,5 4-166,0-6 1,1 1 296,-1-1-494,-4 0 0,6 0 113,-7 1 0,0-6-721,0 1 67,0-7 0,-2 3-1503,-3-6 365,-3 0 0,-6 0 1723,0 0 0,0-6 0,0-2 0</inkml:trace>
  <inkml:trace contextRef="#ctx0" brushRef="#br1">15341 6227 8539,'0'8'2132,"0"-2"-1462,0 0-674,0-4 0,2 9-609,3-6-1679,-4 6 2292,12-10 0,-5 12 0,6-5 0</inkml:trace>
  <inkml:trace contextRef="#ctx0" brushRef="#br1">15555 6255 7894,'-8'0'614,"1"0"872,7 0-495,0 0 0,7 0-923,2 0 0,-1 0-191,2 0 1,-1-5-1048,5 1 1,1-1 1169,-1 5 0,6-6 0,2-2 0</inkml:trace>
  <inkml:trace contextRef="#ctx0" brushRef="#br1">15739 6085 7948,'-14'0'1731,"6"0"-1094,2 0 1,6-2 126,0-3 372,0 4-684,0-6 0,6 7 223,4 0-639,2 0 64,3 0 1,-1 0-553,0 0 373,7 0 0,-6 0-647,4 0 1,-3 0 546,-2 0 1,1 0-455,-1 0 0,0 0 202,0 0 0,-4 0-1504,-1 0 832,-6 0 576,4 0 1,-18 0 432,-4 0 0,-2 0 644,3 0 1,0 0-449,-1 0 0,1 0 301,0 0 0,1 2-133,4 3 1,-2-2 882,6 6 1,-4-4-442,4 5 1,-5-1 84,6 5 1,-3 0-301,3 1 0,2 1-214,-3 2 1,4-2-658,1 3 0,0-3 305,0-2 0,0 0-318,0 1 1,0-1 295,0 0 0,4-4-3486,1-1 3577,0 1 0,1 4 0,2 0 0</inkml:trace>
  <inkml:trace contextRef="#ctx0" brushRef="#br1">15782 6269 7948,'-8'-7'3999,"2"0"-3662,6 1 1,1 4-117,4-2 1,-2 0-777,7 0 0,-1 2 455,6-3 0,-1 4-1018,0 1 0,0 0 649,0 0 0,1 0-963,-1 0 351,0 0 1081,-6 0 0,-2 1 0,-6 4 0,-1-2 0,-4 7 0,-3-1-147,-6 5 1,-2 1 146,-3-1 0,3 0 894,-3 0 1,4-1-422,0-4 1,6 2 959,-1-6-62,1 6-619,1-3 1,3 0-668,10-3 1,3-4 1,6-1 1,2 0-799,3 0 1,-2-1 540,7-4 0,-7 2-1260,2-7 1,2 7 699,-2-1 1,0-3-233,-5 2 962,6-6 0,-4 4 0,5-8 0</inkml:trace>
  <inkml:trace contextRef="#ctx0" brushRef="#br1">16066 6284 7943,'-9'9'0,"0"1"1271,5-7-795,-8 9 1,10-8 751,-3 5-821,4 1 0,1-1 1031,0 0-574,0 1-845,0 4 0,6-1 185,4-4-948,2-2 1,2-7 530,1 0 0,-6 0 301,1 0 1,-6-5-89,6 0 0,-1-6 0,6 3 0</inkml:trace>
  <inkml:trace contextRef="#ctx0" brushRef="#br1">16109 6213 7934,'-8'0'1124,"2"0"1,4 0 293,-2 0-993,2 0 1,-4 1-269,6 4 75,0-4-1758,6 12 1526,2-5 0,6 6 0,0 0 0</inkml:trace>
  <inkml:trace contextRef="#ctx0" brushRef="#br1">16507 6341 8825,'8'0'4193,"-2"0"-3742,-6 0 1,5 1 267,0 4 1,1 3-274,-1 6 1,-2-5-109,7 1 1,-6-1-301,6 6 1,-7-1-201,2 0 1,1 0-378,-1 0 1,4-4 249,-4-1-382,0 1 1,-5 4 252,0 0 0,0 1 16,0-1 1,0 0 28,0 0 0,-5 0 181,0 1 1,-6-1 105,2 0 1,1 0 143,-2 1 1,7 3 323,-2 1 1,-1 2-238,1-2 0,1-2 295,4 7 1,0-5-228,0 5 1,0-5 27,0 4 0,1-1 25,4 2 0,1 3-150,4-3 1,1-2-14,-6 1 0,6-4-93,-2 5 1,-3-2-66,-1 2 0,2 1 84,-3-6 1,1 0 66,-5-5 1,0 1-50,0-1 0,0-5 102,0 1 1,-6-7-110,-4 2 0,-2-4 3,-3-1 1,1 0-149,0 0 1,-2 0-263,-3 0 0,3 0-805,-3 0 1,2 0 542,-2 0 1,3 0 628,-3 0 0,3-6 0,2-2 0</inkml:trace>
  <inkml:trace contextRef="#ctx0" brushRef="#br1">16806 7236 8645,'-8'0'-236,"2"0"236,-1 0 0,6-6 0,-6-2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1:47:54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10195 14643 8084,'-8'0'0,"-3"-6"-477,6-4 120,-6 4 240,9-7 119,-10 5 1,8 0 1361,-5 4-454,6-4-555,-4 6-177,7-4 1,2 6-147,3 0 1,3 0 31,6 0 1,2 0 14,3 0 0,-2 0-14,7 0 0,-1 0-168,6 0 0,4 0 73,0 0 0,7 0 86,-2 0 1,7 0-92,3 0 0,4-5 69,-5 0 1,5 1 32,-4 4 0,4 0 3,-5 0 0,1 0 3,-6 0 0,1 0-29,0 0 1,-2 0 14,-3 0 0,6 0-21,-6 0 1,6 0 20,-6 0 0,8-5-76,1 0 1,5-6 56,-4 2 0,-1 1-112,-4-2 0,-2 5 64,-3-4 0,1 6-13,-6-2 0,1 4 12,-6 1 1,2 0-6,3 0 1,-4 0-3,-1 0 1,1 0 16,-6 0 1,9 0-7,1 0 0,0 0 2,-4 0 1,1 0-3,3 0 0,-3 1-20,3 4 1,-3-4-3,-2 4 1,1-3 11,-1-2 0,2 1-4,4 4 1,-4-3 24,3 2 1,-3-2-19,-2-2 1,5 0 11,1 0 1,-1 0-12,-5 0 0,-4 0 28,0 0 0,-1 5-14,6-1 0,-2 3 4,-4-2 1,4-4-5,-3 4 0,-1 1 0,6-1 0,-9 1-39,9-1 0,-4-2 34,4 7 0,-6-7-134,1 1 0,-2 3 119,2-2 0,1 1 1,-6-1 0,6-4-12,-1 4 1,-3-2 4,-3 2 0,0-4 14,1 4 0,-2-3 8,7-2 1,-7 4 36,2 1 0,2 0-46,-2-5 0,0 0 30,-5 0 1,0 0-27,0 0 1,1 0-3,-1 0 1,0 0 10,0 0 0,0 1-4,1 4 1,-6-3-16,1 3 0,-1-4-4,5-1 1,-4 0-143,-1 0 1,-4 0 138,4 0 1,-4 0-466,5 0 121,-7 0-623,9 0 460,-10 0 530,4 0 0,-6 6 0,0 2 0</inkml:trace>
  <inkml:trace contextRef="#ctx0" brushRef="#br0" timeOffset="1">9825 16235 8058,'8'-6'-315,"-2"-2"1,0-5 342,4 4 0,-2-2 127,1 6 0,2 0-68,8 5 0,-1-4-36,5-1 1,1 0-14,5 5 1,-1 0 2,0 0 0,7 2 17,3 2 0,-2 0-3,2 5 0,-1 1 4,1 4 0,3-2-8,-3-2 1,3 2-34,1-2 1,1-2 28,0 1 0,-1-4 6,1 5 1,-2-7 10,-3 1 0,3 3 3,-3-3 0,-2 3-29,2-2 0,-6-4-4,1 4 0,-3 1 136,-2-1 1,1 0-109,-1-5 0,1 0 52,-1 0 1,2 0-78,3 0 1,-1 0-4,6 0 0,-2 0-25,2 0 0,2-5-9,-7 0 0,6-4 56,-1 4 1,-3-1-15,-2 1 0,-3 3-106,-2-2 1,1 2 71,-1 2 1,1 0-3,-1 0 0,1 0-9,-1 0 0,1 0 100,-1 0 1,0 0-39,1 0 1,-1 5 8,1-1 0,1 1-20,3-5 0,2 0-2,3 0 1,1 0-41,-6 0 0,7 0 35,-2 0 0,3 0-104,1 0 1,-1 0 93,-3 0 1,7 0-67,-8 0 0,6-1 36,-10-4 1,5 3-5,-5-2 0,7 2 62,-2 2 0,-3 0 5,-2 0 1,1 5-18,0-1 1,4 3 8,-5-2 1,5-2-50,-5 6 1,2-6 33,-2 2 0,3 1-91,7-1 0,-5 5 33,0-6 1,0 3-98,4-3 1,-1-2 105,-3 3 1,2-4-14,-7-1 0,6 0 62,-1 0 1,3 5-55,2 0 1,-5 0 31,0-5 0,-5 0-20,5 0 0,-2 0 16,2 0 0,2 1 5,-7 4 0,2-4 3,-2 4 1,1-3-30,4-2 0,-3 4-3,-6 1 1,4 2-120,0-3 0,5-2 122,-5 3 0,0-2-74,-4 1 0,-1-2 58,0 3 0,1-4-69,-1-1 1,1 0 80,-1 0 0,1 0-5,-1 0 0,1 0 13,-1 0 0,-1 0 9,-3 0 1,2 0-48,-2 0 0,3 0 26,1 0 0,-4 0-214,0 0 1,-7 0 122,2 0 0,2 0-72,-2 0 0,0 0-82,-5 0 1,0 0-548,0 0 806,7 0 0,1 7 0,6 1 0</inkml:trace>
  <inkml:trace contextRef="#ctx0" brushRef="#br0" timeOffset="2">12697 16235 7997,'0'-14'0,"0"4"-646,0 1 294,0 0 364,0-6 1,0 1 622,0 0 244,0 0-252,0-1-14,0 1-139,0 0-336,0 6 1,0 3 121,0 10 0,1 9 139,4 10 1,-2 15-252,7 9 0,-1 7-140,6 7 1,-6 3-243,0 6 1,-1 4 345,2 1 1,1-6-494,-6-9 0,4-4 237,-4-5 0,4-4-708,-4-10 97,6-4-222,-9-11-293,10-3 416,-10-12 533,4-8 1,-7-3 428,-4-7 1,-3 1 0,-6-5 0</inkml:trace>
  <inkml:trace contextRef="#ctx0" brushRef="#br0" timeOffset="3">12725 16790 7952,'8'6'236,"0"-5"-62,-3 4 0,-2-2 263,6 2 0,-4-2 245,5 7-422,-7-1 0,8 10-14,-6 0 0,1 0-127,-1-5 1,-4 1 57,4-1 0,-3 0-51,-2 0 1,0 0-89,0 1 34,0-7 0,1 3-207,4-7 102,-3 1 1,4-7-119,-6-2 1,5-4 56,-1-6 0,6-2-68,-5-3 1,1-2-167,-1-2 0,-4-4-118,4 3 1,-4 4-1048,-1 1 1493,0 3 0,7-5 0,1-1 0</inkml:trace>
  <inkml:trace contextRef="#ctx0" brushRef="#br0" timeOffset="4">12583 17245 7984,'0'-8'496,"0"-5"101,6 11-299,-4-4 0,9 8-188,-6 2 1,0 6 128,-5 9 0,0-2-227,0 7 0,0-2-46,0 2 1,0 1-53,0-6 1,0 1 80,0-1 1,0-3-404,0 3 159,0-3 1,0-2-31,0 0-26,0-6 216,0 5 0,1-11-42,4 2 1,-2-2 134,7-2 1,-6 0 0,6 0 1,-1 0-9,5 0 0,1 0 147,-1 0 0,2 0-63,3 0 1,-4 0-74,4 0 1,-3 5 21,-2-1 0,1 3 21,-1-3 1,-5 0-2,1 5 1,-5-4 45,4 4 1,-6-4 4,2 4 1,-4-4-21,-1 5 0,-1-1 11,-4 5 1,-3-1-149,-6-4 0,0 4 114,0-3 0,-1 1-419,1-2 1,0-1 167,0-3 1,4-4-208,1 4 0,-1-3-53,-4-2 453,6-7 0,-4-7 0,4-8 0</inkml:trace>
  <inkml:trace contextRef="#ctx0" brushRef="#br0" timeOffset="5">12711 17301 5909,'0'0'0</inkml:trace>
  <inkml:trace contextRef="#ctx0" brushRef="#br0" timeOffset="6">12725 17330 7984,'-8'0'-342,"2"0"565,6 0-191,-6 0 112,4 0-9,-4 0 36,6 6 13,0-4 49,0 4-50,0-6 385,0 0-439,6 0 0,-3 0 16,7 0-164,-7 0-127,10 0 162,-5 0 1,1 0-210,0 0 169,-5 0 1,4 0-725,-4 0 372,-2 0 0,6 0-684,-3 0 364,-4 0 696,5 0 0,-6 6 0,0 2 0,0 6 0</inkml:trace>
  <inkml:trace contextRef="#ctx0" brushRef="#br0" timeOffset="7">12555 17628 9529,'14'0'459,"0"0"1,0-4-369,1-1 1,-1-5-112,0 6 1,5-6-215,0 5 1,0-1-364,-5 1 0,0 4 333,1-4 0,-1 3-462,0 2 1,-1-1 725,-4-4 0,4 4 0,-5-6 0</inkml:trace>
  <inkml:trace contextRef="#ctx0" brushRef="#br0" timeOffset="8">13109 17159 7932,'0'8'461,"0"5"0,0-5 10,0 6 1,0 0-47,0 0 1,0 2-304,0 3 1,2-2-167,3 7 1,-4-7-523,4 2 0,1-3 374,-1-2 0,0 1-638,-5-1 830,6 0 0,-4 0 0,4 1 0</inkml:trace>
  <inkml:trace contextRef="#ctx0" brushRef="#br0" timeOffset="9">12981 17301 7093,'8'0'1993,"5"0"-1724,-5 0 0,6 0-228,0 0 1,0 2-168,1 3 0,-1-4-339,0 4 1,0 1 43,0-1 0,5 0 421,0-5 0,0 6 0,-4 2 0</inkml:trace>
  <inkml:trace contextRef="#ctx0" brushRef="#br0" timeOffset="10">13280 17273 7932,'-10'2'0,"1"2"410,6-2-245,-4 4 0,6-1 219,-4 0-170,3 6-49,-10-3 0,10 1 164,-2 1-443,-4-1 126,6 5 0,-11 0-77,4 1 70,3-1 0,-7-5 68,3 1 0,3-1-340,-3 6 128,1-1 1,-4-5 83,4 1-120,-4-7 94,11 3-125,-4-6 0,8-1 113,2-4 0,4-1 62,6-4 1,1-3-18,-1 4 1,0 1-2,0-1 0,1 5 137,-1 0 1,0 2-137,0 2 0,0 0 210,1 0 1,-6 0-96,1 0 1,-6 6 136,6 4 0,-7 3-38,2 1 0,-4 0-56,-1 0 0,0 0-26,0 1 0,0-1-1,0 0 1,-4 0-121,-1 0 1,-6 1 117,1-1 1,-2-5-191,-3 1 1,6-5 90,-1 4 0,1-6-140,-5 2 0,4-3-67,1-2 91,-1 0 0,2-7 89,4-2 0,-3 1 3,3-2 0,-1 6 188,5-6 0,0 5-76,0-4 8,6 6 1,2-8-63,6 6 1,-4-4-201,-1 4 1,1-6-148,4 1 1,0 2-197,0-1 0,1 1 527,-1-1 0,0-10 0,0 3 0</inkml:trace>
  <inkml:trace contextRef="#ctx0" brushRef="#br0" timeOffset="11">13465 17173 7932,'0'15'369,"0"-1"188,0 0 1,0-4-364,0-1 0,0 1 176,0 4-790,6 0 0,-3 0 277,7 0 0,-6-6-279,6-3 1,-5 1 155,4-1 266,-6 0 0,10-5 0,-5 0 0</inkml:trace>
  <inkml:trace contextRef="#ctx0" brushRef="#br0" timeOffset="12">13593 17159 9453,'-5'14'-94,"0"1"0,-1-1 79,1 0 1,-1 0-129,-4 1 1,-2 0-5,2 4 1,-2-3 122,-3 3 1,1-3 150,0-2 0,1 0-152,4 0 0,1-4 69,3-1-182,4-5 1,-4 2 101,10-6 1,2-2-71,8-2 1,-1-4-24,0-7 1,2 3-126,3 2 0,-3-2 51,3 2 0,-4-2-57,0-3 1,-3 6-44,-2-1 38,2 1 360,-4 1-236,0-5 218,-2 12 1,-12-1 12,-3 7-91,-4 6 0,-1-3 52,0 6 1,-1-4 104,1-1 1,2-4 59,2 4 1,-3-4-121,4 5 0,1-6 52,-1 6 0,4-5 152,-5 4-104,7 0 0,-5 6-100,4-1 1,2 0 16,-3 0 1,4 1-76,1-1 1,0 2-10,0 3 1,0-4-87,0 4 0,4-3 69,1-2 1,0-4-271,-5-1 0,0-4-27,0 4-334,0-5 132,6 2 182,-4-6 0,4-2 148,-6-2 0,0-4 157,0-7 0,5 1-67,0 0 0,-1-2 67,-4-3 0,0 4 68,0-4 1,5 3-85,0 2 1,0-1 324,-5 1 1,4 5-70,1-1 1,1 5 390,-1-4-256,-3 6-45,10-4-281,-10 7 1,9 7 208,-6 2-275,-1 4 1,-4 1 114,0 0 0,0 1-190,0-1 0,0-5 57,0 1 0,0-6-42,0 6 1,0-5 61,0 4-20,0-6 9,0 10 23,0-11-87,0 4 90,0-6 0,0-2-164,0-2 0,5-4 73,0-7 1,4 6 33,-4-1 1,6 1 73,-1-5 1,-2 0-3,1-1 1,-4 6 126,4-1-118,1 7 272,4-3 0,-5 6-62,1 0 1,-7 6 237,2 4-378,3 2 0,-5 3-218,6-1 94,-6 0-182,4 0 0,-2-4-194,-1-1 251,1-6-53,-5 4 120,6-7 1,-4-2-69,3-3 117,-4-3 1,-1-6 13,0 0 0,5 5 92,0-1 0,-1 5-103,-4-4 1,0 4 198,0-4 1,2 5-64,3 0 54,-4 2 1,6 8 3,-7 4 0,4 3 69,1 1 0,0 2-180,-5 3 1,1-2 20,4 7 0,-3-5-14,3 4 0,-4-5-125,-1 1 0,0-2 8,0 2 0,0-8 24,0 3-138,0-3 0,0-1 13,0-1-162,0-6 41,0 4 1,-5-9 284,1-3 0,-7-3 0,3-6 0</inkml:trace>
  <inkml:trace contextRef="#ctx0" brushRef="#br0" timeOffset="13">13991 16960 7852,'8'7'226,"-2"-6"610,-6 5-563,0-6 0,0 7-62,0 2 1,0-1-267,0 2 1,0 4-168,0 5 1,0 1-198,0-1 1,0 2 146,0 2 0,-5 0-551,0-4-16,1-4 839,4 6 0,0-7 0,0-6 0,0-3 0,0-10 0,0 2-184,0-7 77,6 1 349,-4-5 178,10-1 1,-9 8 386,7 2-157,-7-3-542,10 6 0,-10-4 263,6 6-212,-6 0 55,4 6-271,-7 2 84,0 6 0,-2 1-173,-3-1 0,2-5-18,-6 1 1,-1-2 122,-4 1 0,0 2 71,0-6 1,4 1-27,1-1 1,4-3 34,-4 2 0,4 0-55,-5 0 27,7-2 0,-3 6 32,6-4 1,0 0 2,0 5 0,0-4-26,0 4 0,1 1-2,4 4-28,-3 0 1,6 0 34,-4 1 1,-2-1 3,3 0 0,-2-1-8,2-4 1,-4 4 1,4-4 0,-4-1-239,-1 2 235,0-7-236,0 10 201,0-12-83,0 5 17,0-6 1,5-6-116,0-3 1,1-6 124,-1-4 0,-3 2-11,2-7 1,3 5 126,-3-4 1,6 5-64,-5-1 0,4 4 214,-4 0 0,1 1 38,-1 0 19,-4 6 19,12-5-59,-11 12-101,4-5 0,-6 12-3,0 3 0,0 4-17,0 1-22,0 0 0,0 1-7,0-1 68,-6 0-198,4 0 56,-4 0-24,6-6 23,0-1 1,1-7-97,4 0 1,-2-2 78,7-3 1,-1-3 22,5-6 1,5 0-139,0 0 1,2 4 122,-2 1 0,-3-1-137,3-4 1,1 5 102,-1-1 0,0 5 61,-5-4 0,-4 6-14,-1-2 191,1 4-109,-2 1 116,-2 6 0,-6 2-114,0 6 1,0 0-32,0 0 0,-5-4-196,0-1 205,-6 1 0,8 2-151,-6-2 0,4-2-69,-4-3 44,5-4 153,-8 5-11,10-6-20,-10 0-27,10 0 151,-4 0-98,6 0 287,0 0-212,0 7 1,0 1-29,0 6 1,4 0-66,1 0 1,0 5-4,-5 0 1,0 0-91,0-5 0,0 5 75,0 0 0,0 0-436,0-5 266,0 1 1,-2-1-495,-2 0-111,2-6-114,-11-2 554,5-6 1,-4-8 345,2-6 0,-2-2 0,2-7 0,2 4 0,-1-5 0,6 7 0,-2-2 0,2 3 0,-2 2 0,3 4 32,-2 1 700,2 6-119,2-4 0,2 7 172,2 0-309,4 0 0,11 0-337,0 0 1,0 0 29,-5 0 0,2 0-408,3 0 1,-3 0 9,3 0 0,1 0-134,-1 0 1,0 0 95,-4 0 267,-1-6 0,0 4 0,0-4 0</inkml:trace>
  <inkml:trace contextRef="#ctx0" brushRef="#br0" timeOffset="14">14730 17060 7785,'8'0'-226,"-2"0"1449,-6 0 56,0 0-1237,0 6 1,0-3-30,0 7 1,-1-1 164,-4 5 1,2 1-353,-7-1 0,6 0 163,-6 0 0,5-4-773,-4-1 525,-1 1 1,-4 2-14,0-2 1,4-2 90,1-4 0,4-2-51,-4 3 470,6-4-122,-4-1-63,1 0-69,4 0 1,-2 0 176,8 0 0,-2 2-7,3 3 1,-2 3 2,2 6 1,-2 0-115,6 0 0,-6 0 2,2 1 1,-2 4-16,2 0 0,-3-1 91,2-3-76,-2-1 0,-2 0 47,0 0-52,0-6-57,0-1-76,0-7 0,0-2 71,0-3 0,0-3-118,0-6 1,0 0 96,0 0 0,0-1-1,0 1 80,0-6 1,2 4-64,2-3 0,-2 8 29,3 1-30,2 7 1,-3-5-7,5 4-41,-6 2-5,10-4 85,-12 12 1,7 0-50,-3 4 117,-3 2-110,4-4 173,-6 7-73,0-1 61,0 0 1,0-4-98,0-1 11,0-6-65,6 3 1,2-6 54,6 0 0,1 0-145,-1 0 1,0 0 74,0 0 1,5 0 120,0 0 0,2-4-45,-2-1 0,-3 0 2,2 5 0,-2 0 57,-1 0 27,-1 0-84,0 0 0,-6 7 6,-3 2 1,-4-1-119,-1 1 1,0-4 71,0 5 1,-5-6-229,1 6 0,-7-7-11,1 2 1,-2-4 20,-3-1 0,1 0 85,0 0 1,4-6 2,1-3 1,1-6-428,-1-4 1,1 2 560,3-7 0,3 5-203,-2-4 0,2 5 125,2-1 0,0 8 735,0 2-159,0 6-171,0-4 1,2 9-168,2 3 1,-2 3-14,3 6 0,1 0 160,-1 0-307,6 0 0,-3 1 0,6-1 0</inkml:trace>
  <inkml:trace contextRef="#ctx0" brushRef="#br0" timeOffset="15">15427 17117 7769,'0'-8'662,"0"1"-193,0 1-248,0 4 0,0-2 7,0 8 1,-2 6-126,-3 9 1,4-2 99,-4 7 1,-1 1-103,1 8 1,0-3-47,5 4 1,0-6-124,0-4 1,0-2-499,0-3 443,7-3 0,5-2-235,7-9 0,0-5 166,-5-5 0,5-5-29,0-9 1,0 2 91,-5-7 1,1 2 55,-1-2 1,-1 4 52,-4 6 0,-1 1 309,-3 4 10,-4 2 1,7 7-146,-3 0 1,-4 2 56,4 3 0,-3 3-35,-2 6 1,0 0-130,0 0 0,0-4 25,0-1-282,6-6 98,2 4-102,6-7 0,-1-2-219,-4-3 258,4-3 0,-11-6 207,2 0 0,-2 0-206,-2 0 287,0-1 1,-2 3-47,-2 2 0,-4 4 229,-7 6-171,1-6 0,0 6 159,0 0 0,1 1-16,4 9-73,-4-7-526,5 9 194,0-10-115,2 4 0,12-6 99,4 0 0,2-1-57,3-4 1,0-1 76,4-4 1,-3-2 58,3 2 1,-3 2 52,-2-1 0,0 6 222,0-2 1,1 3 44,-1 2 1,-5 0-87,1 0 0,-5 2 122,4 3 1,-6-2-64,2 6 0,-3-4-14,-2 4 0,4-4-122,1 5 1,0-6 3,-5 6 1,0-5-31,0 4 0,5-4-204,-1 4-278,1 1 178,1 4 87,-4 0 0,9-4-141,-6-1 410,-1-6-93,-4 4 20,0-1-18,-6-5 1,-2 6 295,-6-7-382,0 0 0,0 0 105,-1 0 1,1 0-513,0 0 0,4 0 215,1 0 1,6-7-502,-2-2 1,-1 1-16,1-1 776,0-1 0,5-10 0,0-2 0</inkml:trace>
  <inkml:trace contextRef="#ctx0" brushRef="#br0" timeOffset="16">15924 17003 7769,'7'8'32,"-6"4"1,7-4 346,-3 6 1,-4 2 27,4 3 1,-3 2-145,-2 2 0,4 3-111,1-7 1,2 4 75,-3-4 1,-1 5-392,7-5 1,-5-2-76,4-7 1,-6 2-712,2-2 228,3-4-495,0 1 1216,0-14 0,-2-1 0,-6-6 0</inkml:trace>
  <inkml:trace contextRef="#ctx0" brushRef="#br0" timeOffset="17">15939 17173 8066,'-8'0'1651,"1"0"-1393,7 0 1,2 0-62,3 0-25,-4 0-78,12 0 1,-5 0-149,6 0 0,0-4-396,0-1 0,5 0 293,0 5 1,2-1-1420,-2-4 1576,-3 3 0,10-10 0,-3 4 0</inkml:trace>
  <inkml:trace contextRef="#ctx0" brushRef="#br0" timeOffset="18">16521 16747 7811,'8'-6'964,"-1"4"-784,-7-4 1,1 4 231,4-3-78,-3 4-252,4-5 1,-5 6 55,4 0 0,-3 6 48,3 3 1,-4-1-225,-1 2 0,0 1 95,0 8-98,0-4 1,0 6-169,0-7 1,2 0-204,2 1 1,-2-6 66,3 1 0,-4-6-862,-1 6-64,0-7 1271,0 3 0,0-6 0,0 0 0</inkml:trace>
  <inkml:trace contextRef="#ctx0" brushRef="#br0" timeOffset="19">16635 16747 7811,'8'6'-1046,"-2"-3"1908,-6 7-492,0-7 0,2 5-113,3-3 0,-4-2 41,4 6 32,-3-6-98,-2 10-249,0-5 1,-2 6 33,-3 0 1,2-1 73,-6-3 1,-1 2-89,-4-2 0,0 2 45,0 3 1,-4-1 42,4 0 0,-3 0-51,7 0 1,-3-4-69,-1-1 0,6-4 50,4 5-253,-4-7-270,6 3 355,2-6 1,8-5-221,6 1 0,5-7 119,0 1 1,0 2 115,-5-1 0,-1 4 35,-4-5 0,4 7 152,-3-1 1,-3 2-125,3 2 1,-7 2 117,2 2 0,-4-1 212,-1 7 1,0-1-97,0 6 0,-4 4 225,-1 0 0,-6-1-155,1-3 1,-2 2 39,-2-3 0,4 4-7,1-9-312,-1 4 0,1-1-148,-1-2-532,7-4 584,-3-6 0,7 0 79,4 0 0,-2-5-356,7 1 0,-6-6 138,6 6 1,-5-3 177,4 2 1,-4 4 95,4-4 212,-6 4 1,5 1-40,-3 0 0,-3 1 113,2 4 0,-2-2-76,-2 7 0,0-1-18,0 5 1,-5 0-132,1 1 0,-3-1 73,2 0 1,2-1-348,-6-4 1,6 4-69,-2-4 1,2-1-399,-2 2 172,3-7-113,-4 3 324,6-6 1,2-6 100,2-4 1,0-2 21,5-2 0,1-1 177,4 1 0,-5 0-26,1 0 0,-1-1 115,5 1 0,-4 2 255,-1 2 72,1 4-36,4-1 1,-1 7 0,-4 0 0,2 2-89,-6 8 0,0-1-104,-5 5 0,0 2 2,0 3 1,0-3-125,0 3 1,-2-3 94,-3-2 0,4 0-39,-4 0 1,-1 0-28,1 1 1,0-6-39,5 1-194,0-7 124,0 3 1,2-6-449,3 0 0,3-6 88,6-4 0,2-9-77,2-4 0,0-9 7,6-1 443,-7-7 0,10 4 0,-5-7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1:47:54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15896 7435 8364,'-14'-20'920,"6"-9"-515,1-1 0,17-5 304,9 7-929,22 6-309,17 1 0,-14 13 1,4 2 434,3-1 1,2 0-213,10 0 1,4 0 0,-14 1-1,3 1 1,1-2 369,6 0 1,2-1 0,1 0-1,0 0 1,1 0 0,1-2-249,4-2 1,0-1 0,2 0 0,0 2 0,1 1 0,0 0 162,3-1 0,1-1 0,1 2 0,-19 2 0,-1 1 0,1 0 1,0 0 21,0 1 1,-1 0 0,1 0 0,-1 1 0,18-2 0,0 0 0,0 2-43,-3 1 0,-1 1 0,-1 0 0,-2 1 0,0-1 0,-1 2-206,1 0 0,1 2 0,-2-1 0,-2 0 1,-1 0-1,-1 0 179,-1 0 0,0 0 1,-1 0-1,-3 0 1,-2 1-1,0-1 48,22 3 1,-1-1 0,-2-1 0,0 1-42,-1 3 0,-2 0 1,-2-3-1,-1-1 31,-4 1 0,-3 1 0,-4-2 1,-2-1-10,-6 0 0,-2 0 0,-3 0 1,-2 0 197,-3 1 0,-1-2 0,27-5-236,-16-4 0,-14 1 1117,-20-5 1,-6 3-1069,-13-8 0,-15 1 1137,-8-1 0,-20 8-1098,-19-3 1,-17 9-37,31 3 1,-3 0 0,-7 1 0,-3 0-75,-4 1 1,-2 0 0,-3 1 0,-1 0 61,-2 1 1,-1 0 0,-4 2 0,-2 0-283,24 0 0,-1 1 1,0 1-1,-5 0 1,-1 0-1,0 0 294,-3 1 0,-1-1 0,1 0 1,-3 3-1,1 0 0,-1 0-350,0 0 0,0 1 0,-1 0 1,-4 1-1,0 0 0,-1 1 346,15-1 1,0-1 0,-1 1 0,0 0-1,-2 1 1,0 0 0,-1 0 0,0 0 45,0-1 0,0 1 0,0 0 0,0 0 0,2-1 0,1 0 0,1-1 0,0 1-21,-14 2 1,2-1 0,0 0-1,2-1 1,1 0 0,1-1 64,1 1 0,0 0 0,2 0 0,2-1 0,0 0 0,2-1-155,5-1 0,1 0 0,0-1 0,-22 4 0,1-3 178,11-3 0,2 0 1,5 1-1,1 0 109,2 0 1,1-2-1,4-1 1,2 0-140,4 0 1,3-1 0,-27 0 1382,25-2-1346,13 0 1,17 0 1029,13 0 0,26 0-1094,16 0 0,29 0-17,-29 0 0,2 0 0,13-1 1,4 0-17,4-1 0,3-1 0,9-2 0,2-2 32,-24 1 1,0-1-1,1 1 1,4-2 0,1 0-1,1 0-223,4 1 0,0 1 1,2 0-1,3-2 1,1 0-1,1 0 215,2 2 1,1 0 0,0-1-1,4 0 1,0-2 0,1 2-281,-20 2 1,0 0-1,1 0 1,0 1 0,1-1-1,1 0 1,0 0 0,1 1 280,2 0 0,1 0 0,-1 1 0,1 0 0,0-1 0,-1 0 0,1 1 0,-1-1-46,-1 1 1,-1-1-1,0 1 1,0-1-1,-2 1 1,0-1-1,-1 0 1,-1 1-176,15-2 0,-2 0 0,-1 1 0,-2-1 0,-1 0 0,-1 0 143,-3 1 1,-2-1 0,1 0 0,-3 1 0,1-1 0,-2 0 62,-5 0 0,0 1 1,-2-1-1,21-2 1,-3 0-83,-9 0 1,-3-1-1,-8 1 1,-3 0 308,-5 0 0,-3 0 0,29-7-289,-23-1 0,-18-3 1094,-20-1 1,-13-2-1104,-11 2 0,-19-1 1,-19-4 1,-16 3-28,27 14 0,-1 0 0,-9-2 1,-2 1 75,-7 0 1,-1 2-1,-5-1 1,-2 2-114,-6 5 1,-2 0 0,-3 0-1,-1 0-85,22 0 1,-1 0-1,-1 0 1,-2 2-1,0 0 1,-1 1 184,-5 0 1,-1 0 0,1 0 0,0 1-1,1 1 1,-1 0-334,-3 1 0,-1 0 0,0 1 0,0 2 0,0 0 0,0 0 373,-4 2 1,-1 0 0,1 0 0,-1 3 0,1-1 0,-1 2-10,18-5 1,-1 1 0,0 0 0,2-1 0,-15 3 0,1-1 0,0 1 2,0 1 1,0 1-1,1-1 1,5-3-1,1 0 1,0 0-138,2 0 0,1 0 1,0 0-1,3-1 0,0-1 1,0 0 269,1 0 0,1-2 1,0 1-1,-22 5 1,2-2 90,4-4 0,1 0 0,7 2 0,1-1-11,5-2 1,1-2 0,4 1 0,0 1-6,0-1 0,1-1 1,9 2-1,1 0 356,3-4 0,2 0 0,-21 8 137,17-6 596,13 1 0,33-5-1106,26 0 0,28-8-117,-14 2 0,4-2 0,9 1 0,5-2-144,10-2 1,4-1 0,-20 3-1,1 1 1,1-1 125,8-1 0,2-2 0,0 1 1,3 1-1,0 0 0,2 0-230,5-1 0,3 0 0,0 0 0,-19 3 1,1 1-1,1-1 0,0 1 208,5-1 0,1 1 0,0 0 0,0 1 0,-1 0 0,-1 0 0,0 2 1,1-1-226,4 1 0,1 0 1,-1 1-1,0 0 0,-2 0 1,-2 1-1,1 0 0,-1 1 170,0 0 1,0 1 0,0 1 0,-2-1 0,-2 0 0,-2 0-1,0 0 1,0 0 51,17 0 0,-2 0 0,-1 0 0,-8 0 0,-3-1 0,0 0-25,-6 0 0,0 0 0,-2-1 0,22-2 0,-2 0 101,-3-3 1,-1-1 0,-1-1 0,0 0 51,0-1 1,-2 1-1,-5-1 1,-2 2-314,-3 3 0,-1 1 0,-4-3 1,-1 1 384,-4 1 1,-1 1 0,-5 0 0,-2 0-1215,33-6 1,-16 5 1641,-17-4 0,-13 4-1966,-15-4 1,-9-1 1302,-15-4 0,1 6 0,-12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21284 5843 7911,'-14'0'444,"0"0"134,0 0 0,4 0 528,1 0-381,6 6 1,-8-3 898,6 7-827,0-7-289,11 3 679,2 1-707,7-6 0,5 6 237,4-7-315,3 0-147,1 0 0,0-2 72,1-3-290,-1 4 126,1-12 0,-2 11-662,-4-2 304,4-4 206,-11 6-1396,5-4 1003,-7 0 1,-5 4-22,1-3-1421,-7 4 284,3 1 599,-6 0-393,-6 0 821,-2 0 1,-8 0-94,-3 0-12,3 0 324,-10 0 1,5 1-371,-3 4 375,-3-3 0,10 4-92,-7-6 607,1 0-223,1 0 1,1 0 965,7 0-774,0 6 0,-1-3 237,1 7 0,6-5 650,4 4 0,0 2-375,0 8 882,2-3-1014,-4 11 0,7-7 154,4 4-273,-3 3-279,4-5 0,-1 6-375,-1 1 140,8-1 138,-11 1-1921,12-7 1341,-12 5 1,10-10 192,-6 7-2531,0-7 2838,-5 10 0,6-11 0,2 4 0</inkml:trace>
  <inkml:trace contextRef="#ctx0" brushRef="#br0">21256 6127 13542,'9'0'2070,"1"0"-1910,6 0 3,0 0 1,6 0 216,-3 0-1282,-4 0 715,6 0 0,-2 0-1809,0 0 1122,0 0 618,-5 0 0,5 0-1441,0 0 637,-6 7 462,-1-6 598,-10 5 0,10 1 0,-4 1 0</inkml:trace>
  <inkml:trace contextRef="#ctx0" brushRef="#br0">21370 6241 7911,'-19'13'442,"0"-4"-153,0 4 1,5-7 64,-1 4 906,8-4-522,0 0-300,7-4 1,2 4 134,3-6 0,4 0-28,10 0 274,-3 0-468,11 0 0,-10-1 255,7-4-850,-7 3 234,10-4 0,-10 1-1252,7 0 744,-7 1 422,4 4-2254,-1 0 1598,-4 0 0,5 0 20,-7 0-728,0 0 1460,0 0 0,1 0 0,-1 0 0</inkml:trace>
  <inkml:trace contextRef="#ctx0" brushRef="#br0">21682 6141 7887,'-7'-7'3024,"0"0"-1719,7 7 2146,0 0-2470,0 7-425,0 0-18,0 8-437,0-1-33,7 0 1,-6 0-788,5 1 571,-6-8 1,5 6 100,0-3-1294,0-4 456,1 0 360,-4 1-596,10-6 575,-10 5 1,6-6-1557,-4 0 1014,-2 0 463,4 0 625,1 0 0,1-6 0,6-2 0</inkml:trace>
  <inkml:trace contextRef="#ctx0" brushRef="#br0">21754 5999 7887,'-8'-6'0,"0"4"0,3-2 1919,3 2-852,-4 2-426,6 0 3284,0 0-3750,0 6 0,6-2-376,4 5 1,-2-4-551,1 4 1,1-4-910,4 5 1660,0-7 0,7 9 0,1-4 0</inkml:trace>
  <inkml:trace contextRef="#ctx0" brushRef="#br0">21668 6184 7652,'-8'0'612,"2"0"-191,6 0 57,0-6 108,0 4-262,0-4 83,0 0-123,0 4 1,0-6 39,0 3 135,0 4-134,6-6 137,-4 7-246,4 0 108,-6 0 378,0 0-296,7 0 53,-6 7-258,5 7 15,-6 8 0,0 7 0,0 5-485,0 3 458,0-1 0,2 10 135,3-4-494,-4-2 187,6 1 0,-3-11 243,1 3-654,0-3 301,-5-8 1,5-1-440,-1-7 303,1-6-17,-5-2 124,0-6-28,0 0-76,-6-6-847,-2-2 663,-6-6 0,-1 0-58,1-1-475,0 1 523,-6 0 0,4-2 420,-3-3 0,3-3 0,2-6 0</inkml:trace>
  <inkml:trace contextRef="#ctx0" brushRef="#br0">21882 6213 8484,'7'0'3405,"0"0"-2760,-1 0 1,-3 0 284,7 0-570,-1 0 1,5 0-451,1 0 152,-1 0-511,0 0 1,0 0-1324,1 0 1381,-8 0 236,6 0 155,-5 0 0,6 6 0,0 2 0</inkml:trace>
  <inkml:trace contextRef="#ctx0" brushRef="#br0">22209 5942 7806,'-5'-9'700,"0"0"0,0 4-116,5-5 1,0 6 457,0-6 0,2 7 241,3-2-631,3 4-329,6-6 1,5 6 268,0-4-244,6 3-141,-3 2-336,7 0 139,-1 0 1,-4 0 203,-1 0-1045,-5 0 545,9 0 337,-12 0-1640,6 0 819,-13 0-749,4 0 246,-10 0 598,4 0 138,-6 0 258,-6 7 0,-2-6 49,-6 4 1,-2-3 66,-3-2 1,3 4-149,-3 1 825,4 0-470,-6-5 0,5 6 786,-3 4 0,4-2-122,0 1 1,6 0 1160,-1 6-1314,1 5-128,1-4 1,-3 11 64,6-3 1,0 2-16,5 3-428,0-1 27,0 1 1,0-1 234,0 1-1252,7-7 763,1 5 0,1-12-2257,1 4 1260,-7-3 395,9-2-1614,-10 1 2394,11-8 0,-12 6 0,6-5 0</inkml:trace>
  <inkml:trace contextRef="#ctx0" brushRef="#br0">22308 6170 7806,'-8'0'757,"-4"0"0,10-2-228,-3-2 742,-3 2-295,7-4-348,-6 6 181,7-7-466,0 6 1,7-6 193,2 7-375,4 0 19,7 0 0,-4-1 130,3-4-1211,3 4 709,-6-6 1,5 7-1266,-7 0 823,6 0-32,-10 0 0,9 0-1394,-10 0 1159,4 0 738,1 0-148,-6 0-1,-2 7 380,-6 0-147,-6 1 1,-2 5-165,-6-3 1212,-7 2-713,6-4 1,-6 5 1539,7-4-915,6-3-454,-5 7 0,10-7 521,-6 4-413,5-4-190,-2 1-573,6-6 220,0 5 0,6-6 25,4 0 0,3 0-131,1 0 0,5-1-1674,0-4 902,6-3 440,-3-6 1,7 5-1573,-1-1 1051,0 1 966,-5-6 0,3-5 0,-3-2 0</inkml:trace>
  <inkml:trace contextRef="#ctx0" brushRef="#br0">22735 6113 7806,'-8'0'-155,"1"6"0,6-4 369,-4 3 155,3-4 102,-4-1-160,6 0 17,-6 0-17,4 0 77,-4 0-181,6 0 1181,0 0-1011,0 7 421,0-6-445,0 12 0,0-10 205,0 6 19,0 1-283,0 4 0,0-4 110,0-1-356,0 1 2,0-3 1,2 6-383,2-3 219,-2-4 148,10 0 0,-8-1-342,5 0 145,1-1 166,-2-4-1897,4 0 1245,-10 0 1,10-4-63,-2-1-1378,-4-6 940,7 3 1148,-12 0 0,12-11 0,-5 3 0</inkml:trace>
  <inkml:trace contextRef="#ctx0" brushRef="#br0">22763 5971 7806,'-14'0'1094,"6"0"-229,2 0-170,-1 0 975,6 0-1058,-6 6 0,7-3 718,0 7-705,0-7-287,0 3 0,7-1-1139,2 0 400,-2 6 305,5-10-1297,-4 6 1393,6-1 0,0 2 0,1 6 0</inkml:trace>
  <inkml:trace contextRef="#ctx0" brushRef="#br0">23360 6170 7833,'-8'0'4990,"2"0"-3671,6 0-1157,-6 0-124,4 0-1466,-4 0-1502,-1 0 2198,6 0 732,-5 0 0,-1 0 0,-1 0 0</inkml:trace>
  <inkml:trace contextRef="#ctx0" brushRef="#br0">20943 5871 7855,'-8'0'11,"-4"-4"0,2-1-9,-2 0 1231,-3 18-749,1 3 0,5 15 997,-1 7-1012,1 6 1,-6 13 225,1 0-1515,6 6 995,2 2 0,8 0-994,2-4 0,12-10 457,13-8 1,13-9 361,15-10 0,13 3 0,-31-16 0,1 0 0</inkml:trace>
  <inkml:trace contextRef="#ctx0" brushRef="#br0">23190 5800 7846,'9'-4'0,"1"-1"2118,-7 0-1364,9-1 0,-4 4 39,6-3 767,-6 4-997,11 7 0,-14 8 78,9 10-79,-3 3-259,4 1 0,-6 2-59,0 4-220,-5 2 134,2 0 1,-1 4-525,-1-7 289,1 6 117,-5-9-1777,-6 5 1217,4-6 1,-10-6 74,2 1-2465,-2-7 1925,-3 4 0,1-7 985,0 0 0,-7-6 0,-1-1 0</inkml:trace>
  <inkml:trace contextRef="#ctx0" brushRef="#br0">23701 6298 7789,'15'0'482,"-1"0"-562,-6 0 1797,4 0-1091,-10 0 1,4-2 60,-6-2-1844,0 2 823,0-4 0,-1 6 334,-4 0 0,-3-7 0,-6-1 0</inkml:trace>
  <inkml:trace contextRef="#ctx0" brushRef="#br0">23104 8729 7857,'-6'-13'194,"-4"4"1,4-4 634,1 4-612,4 2 529,7 1-469,8 6 1,8 2 78,7 2 0,7-1 137,7 7 0,7-7 143,12 2-1961,9 3 1423,-26-7 1,2-1 0,3 4 0,2-1 125,7-3 0,1 0-118,6 0 0,2 0-1179,1-3 0,0-1 1353,2 4 0,0-1-136,-1-5 1,0-1 0,-2 5 0,0 1 84,3-4 1,0 0-176,7 4 1,-1-1 24,-10-1 1,-1 0 0,7 1 0,-1-1 79,-10 1 0,0 0-1026,1-1 1,0 1 885,1-1 0,0-1 0,-1 3 0,-1-1-617,-3-2 0,0-1 586,-2 0 1,-2 0-1,-5 1 1,0-1 30,0 0 0,-1 0-35,2 4 1,-2-1 0,-5-3 0,-1-1 40,-3 4 0,0-1-150,35-8 706,-11 10 0,0-5-565,-8 6 203,-5 0 655,-2 0 1,-8 0-885,-3 0 1,1 1 956,-5 4 0,-1-4-1115,-5 4 0,-4 1 1319,0-1-1459,-7 6 391,4-9-260,-7 4 105,-6 0 1,4-4-49,-2 3 0,-2 1-136,1-1 171,-6 0-65,4-5-9,-7 0-331,0 0 297,0-7-218,0-1 139,0-6 1,-2 5-98,-3-1 1,2 2 102,-6-1-261,-1-4 232,-4 12 0,0-10-193,0 6 80,-7 0 177,5-1 0,-11 4 111,4-3 1,-4-1-107,-2 1 1,1 1-316,-1 4 1,-1 0 47,-3 0 1,3-2 492,-3-3 0,-10-3 0,-1-6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9T11:47:54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23787 12923 7780,'-14'0'71,"-1"0"1,1 0-31,0 0 1,-13 0 244,-6 0 0,-13 6-141,-6 4 1,-19 4-103,29-5 1,-2 1 0,-4 0 0,-3 0-473,-8 2 0,-1 0 1,0 1-1,-1-1 448,-3-2 0,0-1 0,0 1 0,0-1-43,0-1 0,0-2 0,-2 1 0,1-1 37,0-1 1,2-1 0,3-1 0,1-2-28,7-5 0,0-2 1,3-1-1,0-3-5,3-5 1,2-3-1,0-5 1,3-3 29,6-4 1,3-2-1,2-4 1,4-4-18,7-1 0,4-3 0,3-5 0,4-3-317,3-6 1,5-3 0,5-6 0,4-3 300,3-6 1,5 0 0,-2 24-1,3-1 1,3 2-287,2 1 0,2 1 0,2 1 1,3-1-1,2 0 0,1 2 290,1 0 1,0 1 0,2 1 0,4-1 0,0 1 0,2 2 5,0 2 1,0 2 0,2 0-1,0 2 1,1 1 0,0 2 64,23-8 1,2 4 0,-22 11 0,0 2 0,3 1-51,3 1 0,1 1 0,2 0 0,1 0 0,1 0 0,0 2 18,4 1 1,1 2 0,-1 0 0,-2 1 0,0 1 0,0 2-15,-2 4 0,-1 1 0,1 2 0,-3 0 0,1 1 0,-1 1 10,25 1 0,-1 2 1,-1 2-1,0 4-39,-7 1 0,-2 2 0,-3 4 0,-1 3 24,-6 3 1,-2 2 0,-3 1 0,-1 1-24,-1 1 0,-2 1 0,-4 0 0,-2 1 25,-4 0 1,-1 2 0,-4 2 0,-3 2 93,19 26 1,-15 9 231,-14 1 0,-12 1-171,-6-2 0,-16-3-48,-8-6 1,-17 5-50,-7-1 0,15-27 0,-1-2 186,1 0 0,-1-2 0,-5 1 1,-3 0-300,2-3 0,-1 1 1,-4-1-1,0 0-5,0 1 1,-1-1 0,-3 0-1,0 0 41,-1-2 1,-1 0-1,2-1 1,0-1-160,3-3 1,1 0 0,2 0-1,1-1-107,-30 18 1,7-5 617,13-9-337,12-10 0,21-6 0,9-12 0,4-8 0</inkml:trace>
  <inkml:trace contextRef="#ctx0" brushRef="#br0" timeOffset="1">25379 12326 8039,'-14'0'0,"0"0"0</inkml:trace>
  <inkml:trace contextRef="#ctx0" brushRef="#br0" timeOffset="2">12185 4720 7895,'8'0'433,"-2"1"0,-6 4-80,0-3 0,0 6-90,0-4 1,-1 0-73,-4 5 0,-8-4-75,-6 4 1,-6-1 126,1 2 0,-2 2-99,-3-2 0,-4-2 50,0 1 1,-7-6-193,2 2 1,-3-3 33,-1-2 1,4-2-241,0-3 0,6 1 46,-1-11 0,3-2-94,2-12 1,7-1 21,7-3 1,6-5 42,8-9 0,3 3-31,7-4 1,12-1 8,16 2 0,4 0 13,6 4 1,4 7-135,9 3 0,-2 9 224,2 5 0,-1 9 47,2 6 1,-5 10 139,0 8 1,-7 7-33,-7 7 1,-2 5-52,-3 0 1,-10 2 178,-9-2 1,-9-3-59,-5 4 0,-4-4 36,-1-2 0,-1-6-12,-4-3 0,-5 3 315,-9 2 0,-3 3-429,-6 1 0,-1 1-74,1-1 0,-5 1-372,0-1 1,-1-1 194,6-4 1,4 1-497,1-10 0,5 2 718,-1-11 0,4 0 0,0-5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E7CB2-3B8A-4247-9D59-1C4F8FDD5DDF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EF9B3-F188-4413-B815-8D36B8C5F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70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当前材料温度越高，跳出局部能量的概率越大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0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1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EF9B3-F188-4413-B815-8D36B8C5F9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23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6226"/>
            <a:ext cx="10972800" cy="942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78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95EED50-B25C-497F-81A8-EB0F29C0669C}" type="datetime1">
              <a:rPr lang="zh-CN" altLang="en-US"/>
              <a:pPr/>
              <a:t>2022/5/29</a:t>
            </a:fld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7E8B3E4E-1350-4236-9228-6272F99577D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757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148232" y="747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模拟退火算法</a:t>
            </a:r>
          </a:p>
        </p:txBody>
      </p: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customXml" Target="../ink/ink9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8.jpeg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customXml" Target="../ink/ink1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customXml" Target="../ink/ink5.xml"/><Relationship Id="rId4" Type="http://schemas.openxmlformats.org/officeDocument/2006/relationships/image" Target="../media/image70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76499" y="932357"/>
            <a:ext cx="9591304" cy="2927123"/>
          </a:xfrm>
        </p:spPr>
        <p:txBody>
          <a:bodyPr/>
          <a:lstStyle/>
          <a:p>
            <a:r>
              <a:rPr lang="zh-CN" altLang="en-US" dirty="0"/>
              <a:t>最优化技术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模拟退火算法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64032" y="4516438"/>
            <a:ext cx="9144000" cy="1655762"/>
          </a:xfrm>
        </p:spPr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 </a:t>
            </a:r>
            <a:r>
              <a:rPr lang="zh-CN" altLang="en-US" dirty="0"/>
              <a:t>重庆大学 文静</a:t>
            </a:r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算法流程：</a:t>
            </a:r>
          </a:p>
        </p:txBody>
      </p:sp>
      <p:pic>
        <p:nvPicPr>
          <p:cNvPr id="1026" name="Picture 2" descr="http://img1.sycdn.imooc.com/5bcb18170001a1fa046006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53" b="1052"/>
          <a:stretch/>
        </p:blipFill>
        <p:spPr bwMode="auto">
          <a:xfrm>
            <a:off x="2764304" y="718457"/>
            <a:ext cx="4317814" cy="580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这里写图片描述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6" t="27751" r="9277" b="10357"/>
          <a:stretch/>
        </p:blipFill>
        <p:spPr bwMode="auto">
          <a:xfrm>
            <a:off x="7803552" y="2211201"/>
            <a:ext cx="2828813" cy="15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9119346" y="2351208"/>
            <a:ext cx="327334" cy="463709"/>
            <a:chOff x="9119346" y="2351208"/>
            <a:chExt cx="327334" cy="463709"/>
          </a:xfrm>
        </p:grpSpPr>
        <p:sp>
          <p:nvSpPr>
            <p:cNvPr id="3" name="椭圆 2"/>
            <p:cNvSpPr/>
            <p:nvPr/>
          </p:nvSpPr>
          <p:spPr>
            <a:xfrm>
              <a:off x="9119346" y="2698376"/>
              <a:ext cx="98612" cy="116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119346" y="235120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</p:grpSp>
      <p:sp>
        <p:nvSpPr>
          <p:cNvPr id="7" name="线形标注 1 6"/>
          <p:cNvSpPr/>
          <p:nvPr/>
        </p:nvSpPr>
        <p:spPr>
          <a:xfrm>
            <a:off x="7882927" y="4132729"/>
            <a:ext cx="1236419" cy="612648"/>
          </a:xfrm>
          <a:prstGeom prst="borderCallout1">
            <a:avLst>
              <a:gd name="adj1" fmla="val 18750"/>
              <a:gd name="adj2" fmla="val -8333"/>
              <a:gd name="adj3" fmla="val 86161"/>
              <a:gd name="adj4" fmla="val -25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每个温度的迭代次数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7882926" y="5029200"/>
            <a:ext cx="1125296" cy="612648"/>
          </a:xfrm>
          <a:prstGeom prst="borderCallout1">
            <a:avLst>
              <a:gd name="adj1" fmla="val 18750"/>
              <a:gd name="adj2" fmla="val -8333"/>
              <a:gd name="adj3" fmla="val 86161"/>
              <a:gd name="adj4" fmla="val -25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达到终止温度</a:t>
            </a:r>
          </a:p>
        </p:txBody>
      </p:sp>
      <p:sp>
        <p:nvSpPr>
          <p:cNvPr id="10" name="线形标注 1 9">
            <a:hlinkClick r:id="rId4" action="ppaction://hlinksldjump"/>
          </p:cNvPr>
          <p:cNvSpPr/>
          <p:nvPr/>
        </p:nvSpPr>
        <p:spPr>
          <a:xfrm>
            <a:off x="6570921" y="586185"/>
            <a:ext cx="3072810" cy="878644"/>
          </a:xfrm>
          <a:prstGeom prst="borderCallout1">
            <a:avLst>
              <a:gd name="adj1" fmla="val 18750"/>
              <a:gd name="adj2" fmla="val -8333"/>
              <a:gd name="adj3" fmla="val 32633"/>
              <a:gd name="adj4" fmla="val -20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决定初始参数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起始温度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、终止温度、冷却率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α(α∈[0,1])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、单一温度迭代次数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k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。</a:t>
            </a:r>
            <a:endParaRPr lang="zh-CN" alt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519CE7F-9E01-06FC-9741-B7748A2B7D67}"/>
                  </a:ext>
                </a:extLst>
              </p14:cNvPr>
              <p14:cNvContentPartPr/>
              <p14:nvPr/>
            </p14:nvContentPartPr>
            <p14:xfrm>
              <a:off x="4171680" y="1515600"/>
              <a:ext cx="4965120" cy="3207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519CE7F-9E01-06FC-9741-B7748A2B7D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2320" y="1506240"/>
                <a:ext cx="4983840" cy="322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05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算法中初始值设置问题</a:t>
            </a:r>
            <a:r>
              <a:rPr lang="en-US" altLang="zh-CN" dirty="0"/>
              <a:t>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74135" y="1401635"/>
                <a:ext cx="10079665" cy="473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ts val="2800"/>
                  </a:lnSpc>
                  <a:buAutoNum type="arabicParenBoth"/>
                </a:pPr>
                <a:r>
                  <a:rPr lang="zh-CN" altLang="en-US" sz="2000" dirty="0"/>
                  <a:t>温度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的初始值设置问题</a:t>
                </a:r>
                <a:br>
                  <a:rPr lang="zh-CN" altLang="en-US" sz="2000" dirty="0"/>
                </a:br>
                <a:r>
                  <a:rPr lang="zh-CN" altLang="en-US" sz="2000" dirty="0"/>
                  <a:t>　　温度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的初始值设置是影响模拟退火算法全局搜索性能的重要因素之一、初始温度高，则搜索到全局最优解的可能性大，但因此要花费大量的计算时间；反之，则可节约计算时间，但全局搜索性能可能受到影响。</a:t>
                </a:r>
                <a:endParaRPr lang="en-US" altLang="zh-CN" sz="2000" dirty="0"/>
              </a:p>
              <a:p>
                <a:pPr marL="457200" indent="-457200">
                  <a:lnSpc>
                    <a:spcPts val="2800"/>
                  </a:lnSpc>
                  <a:buAutoNum type="arabicParenBoth"/>
                </a:pPr>
                <a:r>
                  <a:rPr lang="zh-CN" altLang="en-US" sz="2000" dirty="0"/>
                  <a:t>退火速度问题，即每个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值的迭代次数</a:t>
                </a:r>
                <a:br>
                  <a:rPr lang="zh-CN" altLang="en-US" sz="2000" dirty="0"/>
                </a:br>
                <a:r>
                  <a:rPr lang="zh-CN" altLang="en-US" sz="2000" dirty="0"/>
                  <a:t>　　模拟退火算法的全局搜索性能也与退火速度密切相关。一般来说，同一温度下的“充分”搜索是相当必要的，但这也需要计算时间。循环次数增加必定带来计算开销的增大。</a:t>
                </a:r>
                <a:endParaRPr lang="en-US" altLang="zh-CN" sz="2000" dirty="0"/>
              </a:p>
              <a:p>
                <a:pPr marL="457200" indent="-457200">
                  <a:lnSpc>
                    <a:spcPts val="2800"/>
                  </a:lnSpc>
                  <a:buAutoNum type="arabicParenBoth"/>
                </a:pPr>
                <a:r>
                  <a:rPr lang="en-US" altLang="zh-CN" sz="2000" dirty="0"/>
                  <a:t> </a:t>
                </a:r>
                <a:r>
                  <a:rPr lang="zh-CN" altLang="en-US" sz="2000" dirty="0"/>
                  <a:t>温度管理问题</a:t>
                </a:r>
                <a:br>
                  <a:rPr lang="zh-CN" altLang="en-US" sz="2000" dirty="0"/>
                </a:br>
                <a:r>
                  <a:rPr lang="zh-CN" altLang="en-US" sz="2000" dirty="0"/>
                  <a:t>　　温度管理问题也是模拟退火算法难以处理的问题之一。实际应用中，由于必须考虑计算复杂度的切实可行性等问题，常采用如下所示的降温方式：</a:t>
                </a:r>
                <a:br>
                  <a:rPr lang="zh-CN" altLang="en-US" sz="2000" dirty="0"/>
                </a:b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0.95∗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或</m:t>
                    </m:r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0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br>
                  <a:rPr lang="en-US" altLang="zh-CN" sz="2000" dirty="0"/>
                </a:b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35" y="1401635"/>
                <a:ext cx="10079665" cy="4733219"/>
              </a:xfrm>
              <a:prstGeom prst="rect">
                <a:avLst/>
              </a:prstGeom>
              <a:blipFill rotWithShape="0">
                <a:blip r:embed="rId3"/>
                <a:stretch>
                  <a:fillRect l="-665" t="-644" r="-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pic.soutu123.cn/element_origin_min_pic/01/47/83/7857440549468fc.jpg%21/fw/700/quality/90/unsharp/true/compress/true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728" y="5539010"/>
            <a:ext cx="553446" cy="55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6AC530D-03F0-8D5B-2A6F-802DE0DEF794}"/>
                  </a:ext>
                </a:extLst>
              </p14:cNvPr>
              <p14:cNvContentPartPr/>
              <p14:nvPr/>
            </p14:nvContentPartPr>
            <p14:xfrm>
              <a:off x="1760760" y="2093400"/>
              <a:ext cx="9387720" cy="3280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6AC530D-03F0-8D5B-2A6F-802DE0DEF7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1400" y="2084040"/>
                <a:ext cx="9406440" cy="329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65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62" y="2618534"/>
            <a:ext cx="4762500" cy="1533525"/>
          </a:xfrm>
        </p:spPr>
      </p:pic>
      <p:sp>
        <p:nvSpPr>
          <p:cNvPr id="3" name="内容占位符 1"/>
          <p:cNvSpPr txBox="1">
            <a:spLocks/>
          </p:cNvSpPr>
          <p:nvPr/>
        </p:nvSpPr>
        <p:spPr>
          <a:xfrm>
            <a:off x="838200" y="718457"/>
            <a:ext cx="10515600" cy="5458506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模拟退火算法演示：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039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模拟退火算法的应用实例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一元函数的优化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例：求解函数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𝑥𝑠𝑖𝑛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在区间</a:t>
                </a:r>
                <a:r>
                  <a:rPr lang="en-US" altLang="zh-CN" dirty="0"/>
                  <a:t>[-4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16]</a:t>
                </a:r>
                <a:r>
                  <a:rPr lang="zh-CN" altLang="en-US" dirty="0"/>
                  <a:t>上的最小值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19" y="2734234"/>
            <a:ext cx="4025870" cy="33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初始化：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双重循环体：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91" y="661706"/>
            <a:ext cx="4562475" cy="1609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51" y="2977983"/>
            <a:ext cx="3495675" cy="2790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B6DD1E6-C03A-098F-6208-03FA24105894}"/>
                  </a:ext>
                </a:extLst>
              </p14:cNvPr>
              <p14:cNvContentPartPr/>
              <p14:nvPr/>
            </p14:nvContentPartPr>
            <p14:xfrm>
              <a:off x="2293200" y="1126080"/>
              <a:ext cx="2544120" cy="4043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B6DD1E6-C03A-098F-6208-03FA241058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3840" y="1116720"/>
                <a:ext cx="2562840" cy="40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08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90" y="885485"/>
            <a:ext cx="5553075" cy="5124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45702" y="4364767"/>
            <a:ext cx="5644963" cy="528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945702" y="4364768"/>
            <a:ext cx="5644963" cy="528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2A73654-D626-EE9F-44B0-AEF41BD6D0A0}"/>
                  </a:ext>
                </a:extLst>
              </p14:cNvPr>
              <p14:cNvContentPartPr/>
              <p14:nvPr/>
            </p14:nvContentPartPr>
            <p14:xfrm>
              <a:off x="5277240" y="1653120"/>
              <a:ext cx="2273040" cy="28818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2A73654-D626-EE9F-44B0-AEF41BD6D0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7880" y="1643760"/>
                <a:ext cx="2291760" cy="29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80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模拟退火算法的应用实例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多元函数的优化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例：二元函数</a:t>
                </a:r>
                <a:r>
                  <a:rPr lang="en-US" altLang="zh-CN" dirty="0"/>
                  <a:t>y=</a:t>
                </a:r>
                <a:r>
                  <a:rPr lang="en-US" altLang="zh-CN" dirty="0" err="1"/>
                  <a:t>ysin</a:t>
                </a:r>
                <a:r>
                  <a:rPr lang="en-US" altLang="zh-CN" dirty="0"/>
                  <a:t>(2*pi*x)+</a:t>
                </a:r>
                <a:r>
                  <a:rPr lang="en-US" altLang="zh-CN" dirty="0" err="1"/>
                  <a:t>xcos</a:t>
                </a:r>
                <a:r>
                  <a:rPr lang="en-US" altLang="zh-CN" dirty="0"/>
                  <a:t>(2*pi*y)</a:t>
                </a:r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区域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−2,2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−2, 2</m:t>
                        </m:r>
                      </m:e>
                    </m:d>
                  </m:oMath>
                </a14:m>
                <a:r>
                  <a:rPr lang="zh-CN" altLang="en-US" dirty="0"/>
                  <a:t>上的</a:t>
                </a:r>
                <a:r>
                  <a:rPr lang="zh-CN" altLang="en-US" b="1" dirty="0"/>
                  <a:t>最大值</a:t>
                </a: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endParaRPr lang="en-US" altLang="zh-CN" b="1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1" dirty="0"/>
                  <a:t>其中一次结果：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51" y="5730949"/>
            <a:ext cx="7034724" cy="2846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208" y="3324612"/>
            <a:ext cx="3283878" cy="5393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247" y="2607077"/>
            <a:ext cx="3830800" cy="28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44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模拟退火算法的应用实例</a:t>
            </a:r>
            <a:endParaRPr lang="en-US" altLang="zh-CN" dirty="0"/>
          </a:p>
          <a:p>
            <a:pPr lvl="1"/>
            <a:r>
              <a:rPr lang="en-US" altLang="zh-CN" dirty="0"/>
              <a:t>TSP</a:t>
            </a:r>
            <a:r>
              <a:rPr lang="zh-CN" altLang="en-US" dirty="0"/>
              <a:t>问题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例</a:t>
            </a:r>
            <a:r>
              <a:rPr lang="en-US" altLang="zh-CN" dirty="0"/>
              <a:t>:30</a:t>
            </a:r>
            <a:r>
              <a:rPr lang="zh-CN" altLang="en-US" dirty="0"/>
              <a:t>个城市的坐标如下所示</a:t>
            </a:r>
            <a:r>
              <a:rPr lang="en-US" altLang="zh-CN" dirty="0"/>
              <a:t>,</a:t>
            </a:r>
            <a:r>
              <a:rPr lang="zh-CN" altLang="en-US" dirty="0"/>
              <a:t>请找出遍历完所有城市，并返回出发城市的最短路径</a:t>
            </a:r>
            <a:r>
              <a:rPr lang="en-US" altLang="zh-CN" dirty="0"/>
              <a:t>(</a:t>
            </a:r>
            <a:r>
              <a:rPr lang="zh-CN" altLang="en-US" dirty="0"/>
              <a:t>每个城市只访问一次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folHlink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41 94;37 84;54 67;25 62; 7 64;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2 99;68 58;71 44;54  62;  83 69;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64 60;18 54;22  60;83 46;91 38;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25 38;24  42;58 69;71 71;74 78;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87  76;18 40;13 40;82 7;62 32;</a:t>
            </a:r>
          </a:p>
          <a:p>
            <a:pPr>
              <a:lnSpc>
                <a:spcPct val="120000"/>
              </a:lnSpc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楷体_GB2312" pitchFamily="49" charset="-122"/>
              </a:rPr>
              <a:t>       58 35;45 21;41 26;44 35;4 50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279" t="13718" r="5103" b="8762"/>
          <a:stretch/>
        </p:blipFill>
        <p:spPr>
          <a:xfrm>
            <a:off x="6096000" y="2168327"/>
            <a:ext cx="5163384" cy="40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75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pics6.baidu.com/feed/3b292df5e0fe992545be76783cb130d98db17103.png?token=d57dfee08d0751b0360dbbabf63459f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74" y="356949"/>
            <a:ext cx="6691792" cy="61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433729" y="1355463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关键点：</a:t>
            </a:r>
            <a:endParaRPr lang="en-US" altLang="zh-CN" dirty="0"/>
          </a:p>
          <a:p>
            <a:r>
              <a:rPr lang="zh-CN" altLang="en-US" dirty="0"/>
              <a:t>如何每次迭代需要产生一个新解？</a:t>
            </a:r>
          </a:p>
        </p:txBody>
      </p:sp>
    </p:spTree>
    <p:extLst>
      <p:ext uri="{BB962C8B-B14F-4D97-AF65-F5344CB8AC3E}">
        <p14:creationId xmlns:p14="http://schemas.microsoft.com/office/powerpoint/2010/main" val="307576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交换法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移位法：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倒置法：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随机乱序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10" y="1204409"/>
            <a:ext cx="3000375" cy="809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10" y="2615764"/>
            <a:ext cx="3057525" cy="923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747" y="4232209"/>
            <a:ext cx="3086100" cy="733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CDD982AB-ABDE-08AC-2BBB-A52F5673C323}"/>
                  </a:ext>
                </a:extLst>
              </p14:cNvPr>
              <p14:cNvContentPartPr/>
              <p14:nvPr/>
            </p14:nvContentPartPr>
            <p14:xfrm>
              <a:off x="1075680" y="645480"/>
              <a:ext cx="1417320" cy="5055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CDD982AB-ABDE-08AC-2BBB-A52F5673C3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320" y="636120"/>
                <a:ext cx="1436040" cy="50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36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en-US" dirty="0"/>
              <a:t>内容目录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990164" y="1494002"/>
            <a:ext cx="6096000" cy="30655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模拟退火算法的背景知识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模拟退火算法的基本思想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模拟退火算法的应用实例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/>
              <a:t>本章总结</a:t>
            </a:r>
          </a:p>
        </p:txBody>
      </p:sp>
    </p:spTree>
    <p:extLst>
      <p:ext uri="{BB962C8B-B14F-4D97-AF65-F5344CB8AC3E}">
        <p14:creationId xmlns:p14="http://schemas.microsoft.com/office/powerpoint/2010/main" val="292849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725" r="4196"/>
          <a:stretch/>
        </p:blipFill>
        <p:spPr>
          <a:xfrm>
            <a:off x="424070" y="1058104"/>
            <a:ext cx="5645426" cy="447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219" r="6310"/>
          <a:stretch/>
        </p:blipFill>
        <p:spPr>
          <a:xfrm>
            <a:off x="6069496" y="1077154"/>
            <a:ext cx="5261113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模拟退火算法总结：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Rectangle 5"/>
          <p:cNvSpPr>
            <a:spLocks noRot="1" noChangeArrowheads="1"/>
          </p:cNvSpPr>
          <p:nvPr/>
        </p:nvSpPr>
        <p:spPr bwMode="auto">
          <a:xfrm>
            <a:off x="1650098" y="2547927"/>
            <a:ext cx="854075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4500" indent="-4445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77925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585913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939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01888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590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162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734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30688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模拟退火算法的优点</a:t>
            </a:r>
          </a:p>
          <a:p>
            <a:pPr lvl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  质量高；</a:t>
            </a:r>
          </a:p>
          <a:p>
            <a:pPr lvl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  初值鲁棒性强；</a:t>
            </a:r>
          </a:p>
          <a:p>
            <a:pPr lvl="1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  简单、通用、易实现。</a:t>
            </a:r>
          </a:p>
          <a:p>
            <a:pPr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模拟退火算法的缺点</a:t>
            </a:r>
          </a:p>
          <a:p>
            <a:pPr marL="0" indent="0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    由于要求较高的初始温度、较慢的降温速率、较低的终止温度，以及各温度下足够多次的抽样，因此优化过程较长。</a:t>
            </a:r>
          </a:p>
        </p:txBody>
      </p:sp>
      <p:sp>
        <p:nvSpPr>
          <p:cNvPr id="4" name="矩形 3"/>
          <p:cNvSpPr/>
          <p:nvPr/>
        </p:nvSpPr>
        <p:spPr>
          <a:xfrm>
            <a:off x="1517577" y="1307842"/>
            <a:ext cx="96873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模拟退火算法是一种随机算法，并不一定能找到全局的最优解，可以比较快的找到问题的近似最优解。 如果参数设置得当，模拟退火算法搜索效率比穷举法要高。</a:t>
            </a:r>
            <a:endParaRPr lang="zh-CN" alt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2CF216B-DD9E-8D38-3BEA-05BEC7C3FFBE}"/>
                  </a:ext>
                </a:extLst>
              </p14:cNvPr>
              <p14:cNvContentPartPr/>
              <p14:nvPr/>
            </p14:nvContentPartPr>
            <p14:xfrm>
              <a:off x="1668600" y="2108520"/>
              <a:ext cx="9766440" cy="388512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2CF216B-DD9E-8D38-3BEA-05BEC7C3F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9240" y="2099160"/>
                <a:ext cx="9785160" cy="39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70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背景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爬山算法：</a:t>
            </a:r>
          </a:p>
        </p:txBody>
      </p:sp>
      <p:sp>
        <p:nvSpPr>
          <p:cNvPr id="4" name="矩形 3"/>
          <p:cNvSpPr/>
          <p:nvPr/>
        </p:nvSpPr>
        <p:spPr>
          <a:xfrm>
            <a:off x="1603607" y="1990003"/>
            <a:ext cx="86837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一种简单的贪心搜索算法</a:t>
            </a: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从某一点出发，按照一定步长进行搜索，找到最优解。</a:t>
            </a:r>
            <a:endParaRPr lang="en-US" altLang="zh-CN" sz="2000" dirty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11111"/>
                </a:solidFill>
                <a:latin typeface="Consolas" panose="020B0609020204030204" pitchFamily="49" charset="0"/>
              </a:rPr>
              <a:t>可能陷入局部最优。</a:t>
            </a:r>
            <a:endParaRPr lang="en-US" altLang="zh-CN" sz="2000" dirty="0">
              <a:solidFill>
                <a:srgbClr val="111111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局部搜索算法。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3881717" y="4348501"/>
            <a:ext cx="3137647" cy="1408956"/>
          </a:xfrm>
          <a:custGeom>
            <a:avLst/>
            <a:gdLst>
              <a:gd name="connsiteX0" fmla="*/ 0 w 3137647"/>
              <a:gd name="connsiteY0" fmla="*/ 557185 h 1408956"/>
              <a:gd name="connsiteX1" fmla="*/ 466165 w 3137647"/>
              <a:gd name="connsiteY1" fmla="*/ 216526 h 1408956"/>
              <a:gd name="connsiteX2" fmla="*/ 923365 w 3137647"/>
              <a:gd name="connsiteY2" fmla="*/ 1130926 h 1408956"/>
              <a:gd name="connsiteX3" fmla="*/ 1649506 w 3137647"/>
              <a:gd name="connsiteY3" fmla="*/ 1373 h 1408956"/>
              <a:gd name="connsiteX4" fmla="*/ 2617694 w 3137647"/>
              <a:gd name="connsiteY4" fmla="*/ 1408832 h 1408956"/>
              <a:gd name="connsiteX5" fmla="*/ 3137647 w 3137647"/>
              <a:gd name="connsiteY5" fmla="*/ 91020 h 1408956"/>
              <a:gd name="connsiteX6" fmla="*/ 3137647 w 3137647"/>
              <a:gd name="connsiteY6" fmla="*/ 91020 h 14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7647" h="1408956">
                <a:moveTo>
                  <a:pt x="0" y="557185"/>
                </a:moveTo>
                <a:cubicBezTo>
                  <a:pt x="156135" y="339044"/>
                  <a:pt x="312271" y="120903"/>
                  <a:pt x="466165" y="216526"/>
                </a:cubicBezTo>
                <a:cubicBezTo>
                  <a:pt x="620059" y="312149"/>
                  <a:pt x="726142" y="1166785"/>
                  <a:pt x="923365" y="1130926"/>
                </a:cubicBezTo>
                <a:cubicBezTo>
                  <a:pt x="1120588" y="1095067"/>
                  <a:pt x="1367118" y="-44945"/>
                  <a:pt x="1649506" y="1373"/>
                </a:cubicBezTo>
                <a:cubicBezTo>
                  <a:pt x="1931894" y="47691"/>
                  <a:pt x="2369671" y="1393891"/>
                  <a:pt x="2617694" y="1408832"/>
                </a:cubicBezTo>
                <a:cubicBezTo>
                  <a:pt x="2865717" y="1423773"/>
                  <a:pt x="3137647" y="91020"/>
                  <a:pt x="3137647" y="91020"/>
                </a:cubicBezTo>
                <a:lnTo>
                  <a:pt x="3137647" y="910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爆炸形 2 6"/>
          <p:cNvSpPr/>
          <p:nvPr/>
        </p:nvSpPr>
        <p:spPr>
          <a:xfrm>
            <a:off x="7626455" y="3366865"/>
            <a:ext cx="3599329" cy="1963271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如何跳出局部最优？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218182" y="4753512"/>
            <a:ext cx="317242" cy="369332"/>
            <a:chOff x="4218182" y="4753512"/>
            <a:chExt cx="317242" cy="369332"/>
          </a:xfrm>
        </p:grpSpPr>
        <p:sp>
          <p:nvSpPr>
            <p:cNvPr id="9" name="文本框 8"/>
            <p:cNvSpPr txBox="1"/>
            <p:nvPr/>
          </p:nvSpPr>
          <p:spPr>
            <a:xfrm>
              <a:off x="4218182" y="47535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C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471416" y="4864608"/>
              <a:ext cx="64008" cy="8229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14700" y="5343454"/>
            <a:ext cx="373708" cy="369332"/>
            <a:chOff x="4414700" y="5343454"/>
            <a:chExt cx="373708" cy="369332"/>
          </a:xfrm>
        </p:grpSpPr>
        <p:sp>
          <p:nvSpPr>
            <p:cNvPr id="10" name="椭圆 9"/>
            <p:cNvSpPr/>
            <p:nvPr/>
          </p:nvSpPr>
          <p:spPr>
            <a:xfrm>
              <a:off x="4724400" y="5437632"/>
              <a:ext cx="64008" cy="82296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14700" y="534345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</a:rPr>
                <a:t>B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76444" y="5641778"/>
            <a:ext cx="373708" cy="369332"/>
            <a:chOff x="6176444" y="5641778"/>
            <a:chExt cx="373708" cy="369332"/>
          </a:xfrm>
        </p:grpSpPr>
        <p:sp>
          <p:nvSpPr>
            <p:cNvPr id="13" name="椭圆 12"/>
            <p:cNvSpPr/>
            <p:nvPr/>
          </p:nvSpPr>
          <p:spPr>
            <a:xfrm>
              <a:off x="6486144" y="5712786"/>
              <a:ext cx="64008" cy="822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76444" y="564177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9AE7661-13DD-6C1F-8DF1-087BE955429C}"/>
                  </a:ext>
                </a:extLst>
              </p14:cNvPr>
              <p14:cNvContentPartPr/>
              <p14:nvPr/>
            </p14:nvContentPartPr>
            <p14:xfrm>
              <a:off x="3168360" y="1571040"/>
              <a:ext cx="4166640" cy="292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9AE7661-13DD-6C1F-8DF1-087BE95542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9000" y="1561680"/>
                <a:ext cx="4185360" cy="3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447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64648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模拟退火算法的由来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爬山算法的改进版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物理学原理在现代启发式算法中的一次成功应用。源于物理退火过程的模拟。在热力学和统计物理中，将固体加温至融化状态，再徐徐冷却使其最后凝固成规整晶体的过程。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物理退火过程的组成部分：</a:t>
            </a:r>
            <a:endParaRPr lang="en-US" altLang="zh-CN" sz="2000" dirty="0"/>
          </a:p>
          <a:p>
            <a:pPr lvl="2"/>
            <a:r>
              <a:rPr lang="zh-CN" altLang="en-US" dirty="0"/>
              <a:t>加温过程</a:t>
            </a:r>
            <a:r>
              <a:rPr lang="en-US" altLang="zh-CN" dirty="0"/>
              <a:t>——</a:t>
            </a:r>
            <a:r>
              <a:rPr lang="zh-CN" altLang="en-US" dirty="0"/>
              <a:t>增强粒子的热运动，消除系统原先可能存在的非均匀态；</a:t>
            </a:r>
          </a:p>
          <a:p>
            <a:pPr lvl="2"/>
            <a:r>
              <a:rPr lang="zh-CN" altLang="en-US" dirty="0"/>
              <a:t>等温过程</a:t>
            </a:r>
            <a:r>
              <a:rPr lang="en-US" altLang="zh-CN" dirty="0"/>
              <a:t>——</a:t>
            </a:r>
            <a:r>
              <a:rPr lang="zh-CN" altLang="en-US" dirty="0"/>
              <a:t>对于与环境换热而温度不变的封闭系统，系统状态的自发变化总是朝自由能减少的方向进行，当自由能达到最小时，系统达到平衡态；</a:t>
            </a:r>
          </a:p>
          <a:p>
            <a:pPr lvl="2"/>
            <a:r>
              <a:rPr lang="zh-CN" altLang="en-US" dirty="0"/>
              <a:t>冷却过程</a:t>
            </a:r>
            <a:r>
              <a:rPr lang="en-US" altLang="zh-CN" dirty="0"/>
              <a:t>——</a:t>
            </a:r>
            <a:r>
              <a:rPr lang="zh-CN" altLang="en-US" dirty="0"/>
              <a:t>使粒子热运动减弱并渐趋有序，系统能量逐渐下降，从而得到低能的晶体结构</a:t>
            </a:r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0" b="6693"/>
          <a:stretch/>
        </p:blipFill>
        <p:spPr bwMode="auto">
          <a:xfrm>
            <a:off x="2777805" y="2707341"/>
            <a:ext cx="5593842" cy="148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A68079E-7D35-A2AE-2330-84338A90A417}"/>
                  </a:ext>
                </a:extLst>
              </p14:cNvPr>
              <p14:cNvContentPartPr/>
              <p14:nvPr/>
            </p14:nvContentPartPr>
            <p14:xfrm>
              <a:off x="3439800" y="4877280"/>
              <a:ext cx="5819760" cy="164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A68079E-7D35-A2AE-2330-84338A90A4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0440" y="4867920"/>
                <a:ext cx="583848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4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https://timgsa.baidu.com/timg?image&amp;quality=80&amp;size=b9999_10000&amp;sec=1590055949334&amp;di=ed949ec9d3a3b2e436ac4941b4b62160&amp;imgtype=0&amp;src=http%3A%2F%2Fpic.51yuansu.com%2Fpic3%2Fcover%2F00%2F72%2F18%2F58b0f157501a1_6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47" y="1434352"/>
            <a:ext cx="2568482" cy="25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541454" y="4487897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爬山算法与物理退火间的联系？</a:t>
            </a:r>
          </a:p>
        </p:txBody>
      </p:sp>
    </p:spTree>
    <p:extLst>
      <p:ext uri="{BB962C8B-B14F-4D97-AF65-F5344CB8AC3E}">
        <p14:creationId xmlns:p14="http://schemas.microsoft.com/office/powerpoint/2010/main" val="73661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爬山算法过程：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物理退火过程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7974105" y="802406"/>
            <a:ext cx="3137647" cy="1408956"/>
          </a:xfrm>
          <a:custGeom>
            <a:avLst/>
            <a:gdLst>
              <a:gd name="connsiteX0" fmla="*/ 0 w 3137647"/>
              <a:gd name="connsiteY0" fmla="*/ 557185 h 1408956"/>
              <a:gd name="connsiteX1" fmla="*/ 466165 w 3137647"/>
              <a:gd name="connsiteY1" fmla="*/ 216526 h 1408956"/>
              <a:gd name="connsiteX2" fmla="*/ 923365 w 3137647"/>
              <a:gd name="connsiteY2" fmla="*/ 1130926 h 1408956"/>
              <a:gd name="connsiteX3" fmla="*/ 1649506 w 3137647"/>
              <a:gd name="connsiteY3" fmla="*/ 1373 h 1408956"/>
              <a:gd name="connsiteX4" fmla="*/ 2617694 w 3137647"/>
              <a:gd name="connsiteY4" fmla="*/ 1408832 h 1408956"/>
              <a:gd name="connsiteX5" fmla="*/ 3137647 w 3137647"/>
              <a:gd name="connsiteY5" fmla="*/ 91020 h 1408956"/>
              <a:gd name="connsiteX6" fmla="*/ 3137647 w 3137647"/>
              <a:gd name="connsiteY6" fmla="*/ 91020 h 140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7647" h="1408956">
                <a:moveTo>
                  <a:pt x="0" y="557185"/>
                </a:moveTo>
                <a:cubicBezTo>
                  <a:pt x="156135" y="339044"/>
                  <a:pt x="312271" y="120903"/>
                  <a:pt x="466165" y="216526"/>
                </a:cubicBezTo>
                <a:cubicBezTo>
                  <a:pt x="620059" y="312149"/>
                  <a:pt x="726142" y="1166785"/>
                  <a:pt x="923365" y="1130926"/>
                </a:cubicBezTo>
                <a:cubicBezTo>
                  <a:pt x="1120588" y="1095067"/>
                  <a:pt x="1367118" y="-44945"/>
                  <a:pt x="1649506" y="1373"/>
                </a:cubicBezTo>
                <a:cubicBezTo>
                  <a:pt x="1931894" y="47691"/>
                  <a:pt x="2369671" y="1393891"/>
                  <a:pt x="2617694" y="1408832"/>
                </a:cubicBezTo>
                <a:cubicBezTo>
                  <a:pt x="2865717" y="1423773"/>
                  <a:pt x="3137647" y="91020"/>
                  <a:pt x="3137647" y="91020"/>
                </a:cubicBezTo>
                <a:lnTo>
                  <a:pt x="3137647" y="910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17812" y="225250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当前解</a:t>
            </a:r>
            <a:r>
              <a:rPr lang="en-US" altLang="zh-CN" dirty="0"/>
              <a:t>x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305010" y="2252504"/>
            <a:ext cx="2925342" cy="369332"/>
            <a:chOff x="2305010" y="2252504"/>
            <a:chExt cx="2925342" cy="369332"/>
          </a:xfrm>
        </p:grpSpPr>
        <p:sp>
          <p:nvSpPr>
            <p:cNvPr id="5" name="文本框 4"/>
            <p:cNvSpPr txBox="1"/>
            <p:nvPr/>
          </p:nvSpPr>
          <p:spPr>
            <a:xfrm>
              <a:off x="2654006" y="2252504"/>
              <a:ext cx="2576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增加步长得到新解</a:t>
              </a:r>
              <a:r>
                <a:rPr lang="en-US" altLang="zh-CN" dirty="0"/>
                <a:t>x+</a:t>
              </a:r>
              <a:r>
                <a:rPr lang="zh-CN" altLang="en-US" dirty="0"/>
                <a:t>△</a:t>
              </a:r>
              <a:r>
                <a:rPr lang="en-US" altLang="zh-CN" dirty="0"/>
                <a:t>x</a:t>
              </a:r>
              <a:endParaRPr lang="zh-CN" altLang="en-US" dirty="0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2305010" y="2421494"/>
              <a:ext cx="406911" cy="78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5157338" y="2263090"/>
            <a:ext cx="3066872" cy="369332"/>
            <a:chOff x="5157338" y="2263090"/>
            <a:chExt cx="3066872" cy="369332"/>
          </a:xfrm>
        </p:grpSpPr>
        <p:sp>
          <p:nvSpPr>
            <p:cNvPr id="6" name="文本框 5"/>
            <p:cNvSpPr txBox="1"/>
            <p:nvPr/>
          </p:nvSpPr>
          <p:spPr>
            <a:xfrm>
              <a:off x="5586950" y="2263090"/>
              <a:ext cx="2637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判断</a:t>
              </a:r>
              <a:r>
                <a:rPr lang="en-US" altLang="zh-CN" dirty="0"/>
                <a:t>f(x+</a:t>
              </a:r>
              <a:r>
                <a:rPr lang="zh-CN" altLang="en-US" dirty="0"/>
                <a:t>△</a:t>
              </a:r>
              <a:r>
                <a:rPr lang="en-US" altLang="zh-CN" dirty="0"/>
                <a:t>x)</a:t>
              </a:r>
              <a:r>
                <a:rPr lang="zh-CN" altLang="en-US" dirty="0"/>
                <a:t>与</a:t>
              </a:r>
              <a:r>
                <a:rPr lang="en-US" altLang="zh-CN" dirty="0"/>
                <a:t>f(x)</a:t>
              </a:r>
              <a:r>
                <a:rPr lang="zh-CN" altLang="en-US" dirty="0"/>
                <a:t>的大小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5157338" y="2433251"/>
              <a:ext cx="502627" cy="39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8116030" y="2263090"/>
            <a:ext cx="1841376" cy="369332"/>
            <a:chOff x="8116030" y="2263090"/>
            <a:chExt cx="1841376" cy="369332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8116030" y="2429332"/>
              <a:ext cx="502627" cy="39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8618578" y="226309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局部最优解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97816" y="1596628"/>
            <a:ext cx="5869527" cy="832704"/>
            <a:chOff x="2497816" y="1596628"/>
            <a:chExt cx="5869527" cy="832704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367343" y="2002536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 flipV="1">
              <a:off x="2497816" y="1975104"/>
              <a:ext cx="5869527" cy="1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2497816" y="1982738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5157338" y="159662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x= x+</a:t>
              </a:r>
              <a:r>
                <a:rPr lang="zh-CN" altLang="en-US" dirty="0"/>
                <a:t>△</a:t>
              </a:r>
              <a:r>
                <a:rPr lang="en-US" altLang="zh-CN" dirty="0"/>
                <a:t>x</a:t>
              </a:r>
              <a:endParaRPr lang="zh-CN" altLang="en-US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338365" y="42357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当前能量状态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902567" y="4243630"/>
            <a:ext cx="3534483" cy="369332"/>
            <a:chOff x="2305010" y="2252504"/>
            <a:chExt cx="3534483" cy="369332"/>
          </a:xfrm>
        </p:grpSpPr>
        <p:sp>
          <p:nvSpPr>
            <p:cNvPr id="28" name="文本框 27"/>
            <p:cNvSpPr txBox="1"/>
            <p:nvPr/>
          </p:nvSpPr>
          <p:spPr>
            <a:xfrm>
              <a:off x="2654006" y="2252504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温度降低，产生新的能量状态</a:t>
              </a:r>
            </a:p>
          </p:txBody>
        </p:sp>
        <p:cxnSp>
          <p:nvCxnSpPr>
            <p:cNvPr id="29" name="直接箭头连接符 28"/>
            <p:cNvCxnSpPr/>
            <p:nvPr/>
          </p:nvCxnSpPr>
          <p:spPr>
            <a:xfrm flipV="1">
              <a:off x="2305010" y="2421494"/>
              <a:ext cx="406911" cy="78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340096" y="4281340"/>
            <a:ext cx="1999272" cy="369332"/>
            <a:chOff x="5157338" y="2263090"/>
            <a:chExt cx="1999272" cy="369332"/>
          </a:xfrm>
        </p:grpSpPr>
        <p:sp>
          <p:nvSpPr>
            <p:cNvPr id="31" name="文本框 30"/>
            <p:cNvSpPr txBox="1"/>
            <p:nvPr/>
          </p:nvSpPr>
          <p:spPr>
            <a:xfrm>
              <a:off x="5586950" y="226309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比较新旧能量</a:t>
              </a:r>
            </a:p>
          </p:txBody>
        </p:sp>
        <p:cxnSp>
          <p:nvCxnSpPr>
            <p:cNvPr id="32" name="直接箭头连接符 31"/>
            <p:cNvCxnSpPr/>
            <p:nvPr/>
          </p:nvCxnSpPr>
          <p:spPr>
            <a:xfrm flipV="1">
              <a:off x="5157338" y="2433251"/>
              <a:ext cx="502627" cy="39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8320298" y="4312324"/>
            <a:ext cx="2045412" cy="369332"/>
            <a:chOff x="8116030" y="2266642"/>
            <a:chExt cx="2045412" cy="369332"/>
          </a:xfrm>
        </p:grpSpPr>
        <p:cxnSp>
          <p:nvCxnSpPr>
            <p:cNvPr id="34" name="直接箭头连接符 33"/>
            <p:cNvCxnSpPr>
              <a:endCxn id="35" idx="1"/>
            </p:cNvCxnSpPr>
            <p:nvPr/>
          </p:nvCxnSpPr>
          <p:spPr>
            <a:xfrm>
              <a:off x="8116030" y="2433252"/>
              <a:ext cx="706584" cy="18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8822614" y="226664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局部最优解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095373" y="3966230"/>
            <a:ext cx="5869527" cy="454228"/>
            <a:chOff x="2497816" y="1975104"/>
            <a:chExt cx="5869527" cy="454228"/>
          </a:xfrm>
        </p:grpSpPr>
        <p:cxnSp>
          <p:nvCxnSpPr>
            <p:cNvPr id="37" name="直接箭头连接符 36"/>
            <p:cNvCxnSpPr/>
            <p:nvPr/>
          </p:nvCxnSpPr>
          <p:spPr>
            <a:xfrm flipV="1">
              <a:off x="8367343" y="2002536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H="1" flipV="1">
              <a:off x="2497816" y="1975104"/>
              <a:ext cx="5869527" cy="1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2497816" y="1982738"/>
              <a:ext cx="0" cy="426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3942179" y="4742518"/>
            <a:ext cx="3477317" cy="1434445"/>
            <a:chOff x="3942179" y="4742518"/>
            <a:chExt cx="3477317" cy="1434445"/>
          </a:xfrm>
        </p:grpSpPr>
        <p:pic>
          <p:nvPicPr>
            <p:cNvPr id="2050" name="Picture 2" descr="https://timgsa.baidu.com/timg?image&amp;quality=80&amp;size=b9999_10000&amp;sec=1590058024808&amp;di=14f4ac7fb54bccceac90fdb9912aad85&amp;imgtype=0&amp;src=http%3A%2F%2Fbpic.588ku.com%2Felement_origin_min_pic%2F16%2F08%2F14%2F1457b0143af3c3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2179" y="4742518"/>
              <a:ext cx="1379274" cy="143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文本框 41"/>
            <p:cNvSpPr txBox="1"/>
            <p:nvPr/>
          </p:nvSpPr>
          <p:spPr>
            <a:xfrm>
              <a:off x="5157338" y="5459740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如何跳出局部最优？</a:t>
              </a: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653861" y="5378793"/>
            <a:ext cx="346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继续冷却，跳出局部能量最优（有一定概率）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1399B60-8F32-E291-CF0B-06DE5C65DD42}"/>
                  </a:ext>
                </a:extLst>
              </p14:cNvPr>
              <p14:cNvContentPartPr/>
              <p14:nvPr/>
            </p14:nvContentPartPr>
            <p14:xfrm>
              <a:off x="5947560" y="1709280"/>
              <a:ext cx="804240" cy="4046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1399B60-8F32-E291-CF0B-06DE5C65DD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8200" y="1699920"/>
                <a:ext cx="822960" cy="4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9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8480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模拟退火算法基本思想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916705" y="9233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把跳出概率引入爬山算法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8686075" y="923365"/>
            <a:ext cx="2144126" cy="369332"/>
            <a:chOff x="8686075" y="923365"/>
            <a:chExt cx="2144126" cy="369332"/>
          </a:xfrm>
        </p:grpSpPr>
        <p:sp>
          <p:nvSpPr>
            <p:cNvPr id="4" name="文本框 3"/>
            <p:cNvSpPr txBox="1"/>
            <p:nvPr/>
          </p:nvSpPr>
          <p:spPr>
            <a:xfrm>
              <a:off x="9260541" y="92336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模拟退火算法</a:t>
              </a:r>
            </a:p>
          </p:txBody>
        </p:sp>
        <p:sp>
          <p:nvSpPr>
            <p:cNvPr id="5" name="右箭头 4"/>
            <p:cNvSpPr/>
            <p:nvPr/>
          </p:nvSpPr>
          <p:spPr>
            <a:xfrm>
              <a:off x="8686075" y="1015698"/>
              <a:ext cx="528918" cy="1846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440974" y="1457465"/>
            <a:ext cx="2539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Metropolis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接收准则：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82015" y="2038855"/>
                <a:ext cx="2490362" cy="1119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b="0" dirty="0"/>
                  <a:t>P=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b="0" i="0" dirty="0" smtClean="0"/>
                                <m:t>&lt;=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en-US" altLang="zh-CN" sz="2800" i="1" baseline="-2500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𝐸𝑖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nor/>
                                </m:rPr>
                                <a:rPr lang="en-US" altLang="zh-CN" sz="2800" dirty="0"/>
                                <m:t>&gt;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8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015" y="2038855"/>
                <a:ext cx="2490362" cy="1119089"/>
              </a:xfrm>
              <a:prstGeom prst="rect">
                <a:avLst/>
              </a:prstGeom>
              <a:blipFill rotWithShape="0">
                <a:blip r:embed="rId3"/>
                <a:stretch>
                  <a:fillRect l="-8824"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478153" y="3319031"/>
                <a:ext cx="7462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其中，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转移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概率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为温度，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b="0" i="1" baseline="-2500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新状态下的能量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当前状态下的能量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53" y="3319031"/>
                <a:ext cx="746287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551" t="-34783" r="-571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478153" y="3698865"/>
            <a:ext cx="6819174" cy="12464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p==1</a:t>
            </a:r>
            <a:r>
              <a:rPr lang="zh-CN" altLang="en-US" dirty="0"/>
              <a:t>，当新状态能量比旧状态能量低时，跳出</a:t>
            </a:r>
            <a:r>
              <a:rPr lang="en-US" altLang="zh-CN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p&lt;&gt;1,</a:t>
            </a:r>
            <a:r>
              <a:rPr lang="zh-CN" altLang="en-US" dirty="0"/>
              <a:t>当新状态能量比旧状态能量高，则进一步进行概率判定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         </a:t>
            </a:r>
            <a:r>
              <a:rPr lang="zh-CN" altLang="en-US" dirty="0"/>
              <a:t>当</a:t>
            </a:r>
            <a:r>
              <a:rPr lang="en-US" altLang="zh-CN" dirty="0"/>
              <a:t>p</a:t>
            </a:r>
            <a:r>
              <a:rPr lang="zh-CN" altLang="en-US" dirty="0"/>
              <a:t>大于</a:t>
            </a:r>
            <a:r>
              <a:rPr lang="en-US" altLang="zh-CN" dirty="0"/>
              <a:t>[0,1</a:t>
            </a:r>
            <a:r>
              <a:rPr lang="zh-CN" altLang="en-US" dirty="0"/>
              <a:t>）间的随机数，则跳出，否则不跳出舍弃</a:t>
            </a:r>
            <a:r>
              <a:rPr lang="en-US" altLang="zh-CN" dirty="0" err="1"/>
              <a:t>Ej</a:t>
            </a:r>
            <a:r>
              <a:rPr lang="en-US" altLang="zh-CN" dirty="0"/>
              <a:t>,</a:t>
            </a:r>
            <a:r>
              <a:rPr lang="zh-CN" altLang="en-US" dirty="0"/>
              <a:t>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538316" y="1896919"/>
            <a:ext cx="3442235" cy="1246093"/>
            <a:chOff x="2245333" y="1954306"/>
            <a:chExt cx="3442235" cy="1246093"/>
          </a:xfrm>
        </p:grpSpPr>
        <p:sp>
          <p:nvSpPr>
            <p:cNvPr id="18" name="椭圆 17"/>
            <p:cNvSpPr/>
            <p:nvPr/>
          </p:nvSpPr>
          <p:spPr>
            <a:xfrm>
              <a:off x="2245333" y="2501152"/>
              <a:ext cx="944847" cy="69924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线形标注 1 18"/>
            <p:cNvSpPr/>
            <p:nvPr/>
          </p:nvSpPr>
          <p:spPr>
            <a:xfrm>
              <a:off x="4507992" y="1954306"/>
              <a:ext cx="1179576" cy="569438"/>
            </a:xfrm>
            <a:prstGeom prst="borderCallout1">
              <a:avLst>
                <a:gd name="adj1" fmla="val 18750"/>
                <a:gd name="adj2" fmla="val -8333"/>
                <a:gd name="adj3" fmla="val 114106"/>
                <a:gd name="adj4" fmla="val -1367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动态概率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5" y="1560807"/>
            <a:ext cx="4746355" cy="1743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40974" y="5033917"/>
                <a:ext cx="3180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7030A0"/>
                    </a:solidFill>
                  </a:rPr>
                  <a:t>思考：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）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p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baseline="-250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𝐸𝑖</m:t>
                    </m:r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的关系：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74" y="5033917"/>
                <a:ext cx="31807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33" t="-15000" r="-114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417298" y="4965917"/>
                <a:ext cx="5024452" cy="505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7030A0"/>
                    </a:solidFill>
                  </a:rPr>
                  <a:t>新旧值越接近，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p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就越大，即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p</a:t>
                </a:r>
                <a:r>
                  <a:rPr lang="zh-CN" altLang="en-US" dirty="0">
                    <a:solidFill>
                      <a:srgbClr val="7030A0"/>
                    </a:solidFill>
                  </a:rPr>
                  <a:t>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 baseline="-25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𝐸𝑖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呈正比关系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98" y="4965917"/>
                <a:ext cx="5024452" cy="505331"/>
              </a:xfrm>
              <a:prstGeom prst="rect">
                <a:avLst/>
              </a:prstGeom>
              <a:blipFill rotWithShape="0">
                <a:blip r:embed="rId7"/>
                <a:stretch>
                  <a:fillRect l="-1092" r="-485" b="-10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1417433" y="5464894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             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）</a:t>
            </a:r>
            <a:r>
              <a:rPr lang="en-US" altLang="zh-CN" dirty="0">
                <a:solidFill>
                  <a:srgbClr val="7030A0"/>
                </a:solidFill>
              </a:rPr>
              <a:t>p</a:t>
            </a:r>
            <a:r>
              <a:rPr lang="zh-CN" altLang="en-US" dirty="0">
                <a:solidFill>
                  <a:srgbClr val="7030A0"/>
                </a:solidFill>
              </a:rPr>
              <a:t>与搜索范围的关系：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98366" y="5464894"/>
            <a:ext cx="656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</a:t>
            </a:r>
            <a:r>
              <a:rPr lang="zh-CN" altLang="en-US" dirty="0">
                <a:solidFill>
                  <a:srgbClr val="7030A0"/>
                </a:solidFill>
              </a:rPr>
              <a:t>越大，接收新值的可能就越大，那么搜索范围就越大                 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377164" y="619344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希望：开始时搜索范围大，后期局部搜索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2088204" y="5849808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3</a:t>
            </a:r>
            <a:r>
              <a:rPr lang="zh-CN" altLang="en-US" dirty="0">
                <a:solidFill>
                  <a:srgbClr val="002060"/>
                </a:solidFill>
              </a:rPr>
              <a:t>）要达到</a:t>
            </a:r>
            <a:r>
              <a:rPr lang="en-US" altLang="zh-CN" dirty="0">
                <a:solidFill>
                  <a:srgbClr val="002060"/>
                </a:solidFill>
              </a:rPr>
              <a:t>p</a:t>
            </a:r>
            <a:r>
              <a:rPr lang="zh-CN" altLang="en-US" dirty="0">
                <a:solidFill>
                  <a:srgbClr val="002060"/>
                </a:solidFill>
              </a:rPr>
              <a:t>开始大，后期小，</a:t>
            </a:r>
            <a:r>
              <a:rPr lang="en-US" altLang="zh-CN" dirty="0">
                <a:solidFill>
                  <a:srgbClr val="002060"/>
                </a:solidFill>
              </a:rPr>
              <a:t>T</a:t>
            </a:r>
            <a:r>
              <a:rPr lang="zh-CN" altLang="en-US" dirty="0">
                <a:solidFill>
                  <a:srgbClr val="002060"/>
                </a:solidFill>
              </a:rPr>
              <a:t>应怎么变？</a:t>
            </a:r>
          </a:p>
        </p:txBody>
      </p:sp>
      <p:sp>
        <p:nvSpPr>
          <p:cNvPr id="13" name="矩形 12"/>
          <p:cNvSpPr/>
          <p:nvPr/>
        </p:nvSpPr>
        <p:spPr>
          <a:xfrm>
            <a:off x="6439377" y="5849808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开始</a:t>
            </a:r>
            <a:r>
              <a:rPr lang="en-US" altLang="zh-CN" dirty="0">
                <a:solidFill>
                  <a:srgbClr val="002060"/>
                </a:solidFill>
              </a:rPr>
              <a:t>T</a:t>
            </a:r>
            <a:r>
              <a:rPr lang="zh-CN" altLang="en-US" dirty="0">
                <a:solidFill>
                  <a:srgbClr val="002060"/>
                </a:solidFill>
              </a:rPr>
              <a:t>大，后面</a:t>
            </a:r>
            <a:r>
              <a:rPr lang="en-US" altLang="zh-CN" dirty="0">
                <a:solidFill>
                  <a:srgbClr val="002060"/>
                </a:solidFill>
              </a:rPr>
              <a:t>T</a:t>
            </a:r>
            <a:r>
              <a:rPr lang="zh-CN" altLang="en-US" dirty="0">
                <a:solidFill>
                  <a:srgbClr val="002060"/>
                </a:solidFill>
              </a:rPr>
              <a:t>慢慢变小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AF815C52-926A-D5FD-F62E-509A96D215C6}"/>
                  </a:ext>
                </a:extLst>
              </p14:cNvPr>
              <p14:cNvContentPartPr/>
              <p14:nvPr/>
            </p14:nvContentPartPr>
            <p14:xfrm>
              <a:off x="2277720" y="901440"/>
              <a:ext cx="8839800" cy="56754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AF815C52-926A-D5FD-F62E-509A96D215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8360" y="892080"/>
                <a:ext cx="8858520" cy="56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6E2ACB1-599D-2E48-F1D3-82484DCB59BE}"/>
                  </a:ext>
                </a:extLst>
              </p14:cNvPr>
              <p14:cNvContentPartPr/>
              <p14:nvPr/>
            </p14:nvContentPartPr>
            <p14:xfrm>
              <a:off x="4181760" y="1392120"/>
              <a:ext cx="2339640" cy="125424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6E2ACB1-599D-2E48-F1D3-82484DCB59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72400" y="1382760"/>
                <a:ext cx="2358360" cy="12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6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uiExpand="1" build="p"/>
      <p:bldP spid="11" grpId="0"/>
      <p:bldP spid="22" grpId="0"/>
      <p:bldP spid="23" grpId="0"/>
      <p:bldP spid="24" grpId="0"/>
      <p:bldP spid="25" grpId="0"/>
      <p:bldP spid="3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301" y="764127"/>
            <a:ext cx="4141145" cy="36770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39045" y="4910195"/>
            <a:ext cx="189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Delta f </a:t>
            </a:r>
            <a:r>
              <a:rPr lang="zh-CN" altLang="en-US" dirty="0"/>
              <a:t>一定：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27164" y="493973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越大，</a:t>
            </a:r>
            <a:r>
              <a:rPr lang="en-US" altLang="zh-CN" dirty="0"/>
              <a:t>p</a:t>
            </a:r>
            <a:r>
              <a:rPr lang="zh-CN" altLang="en-US" dirty="0"/>
              <a:t>越大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77956" y="5466944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T</a:t>
            </a:r>
            <a:r>
              <a:rPr lang="zh-CN" altLang="en-US" dirty="0"/>
              <a:t>一定：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27164" y="5427241"/>
            <a:ext cx="21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Delta f </a:t>
            </a:r>
            <a:r>
              <a:rPr lang="zh-CN" altLang="en-US" dirty="0"/>
              <a:t>越小，</a:t>
            </a:r>
            <a:r>
              <a:rPr lang="en-US" altLang="zh-CN" dirty="0"/>
              <a:t>p</a:t>
            </a:r>
            <a:r>
              <a:rPr lang="zh-CN" altLang="en-US" dirty="0"/>
              <a:t>越大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03352" y="45002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结论：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7ACA0FF-2A8F-66F0-9A04-5B67EF8BD925}"/>
                  </a:ext>
                </a:extLst>
              </p14:cNvPr>
              <p14:cNvContentPartPr/>
              <p14:nvPr/>
            </p14:nvContentPartPr>
            <p14:xfrm>
              <a:off x="3537000" y="5215320"/>
              <a:ext cx="2539080" cy="11620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7ACA0FF-2A8F-66F0-9A04-5B67EF8BD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7640" y="5205960"/>
                <a:ext cx="2557800" cy="11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9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算法步骤：</a:t>
            </a:r>
          </a:p>
        </p:txBody>
      </p:sp>
      <p:sp>
        <p:nvSpPr>
          <p:cNvPr id="3" name="矩形 2"/>
          <p:cNvSpPr/>
          <p:nvPr/>
        </p:nvSpPr>
        <p:spPr>
          <a:xfrm>
            <a:off x="1497106" y="1462551"/>
            <a:ext cx="91977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第一步是由一个产生函数从当前解产生一个位于解空间的新解；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第二步是计算与新解所对应的目标函数差。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第三步是判断新解是否被接受,判断的依据是一个接受准则，最常用的接受准则是Metropolis准则: 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第四步是当新解被确定接受时，用新解代替当前解。此时，当前解实现了一次迭代。可在此基础上开始下一轮试验。而当新解被判定为舍弃时，则在原当前解的基础上继续下一轮试验。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3E4E015-6D19-7186-D82B-2D7E6EE92F48}"/>
                  </a:ext>
                </a:extLst>
              </p14:cNvPr>
              <p14:cNvContentPartPr/>
              <p14:nvPr/>
            </p14:nvContentPartPr>
            <p14:xfrm>
              <a:off x="5653080" y="2446200"/>
              <a:ext cx="1851120" cy="230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3E4E015-6D19-7186-D82B-2D7E6EE92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3720" y="2436840"/>
                <a:ext cx="18698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BCE264A-D6B0-2D51-F62A-547A3D722549}"/>
                  </a:ext>
                </a:extLst>
              </p14:cNvPr>
              <p14:cNvContentPartPr/>
              <p14:nvPr/>
            </p14:nvContentPartPr>
            <p14:xfrm>
              <a:off x="7488360" y="2077920"/>
              <a:ext cx="2201400" cy="10648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BCE264A-D6B0-2D51-F62A-547A3D7225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9000" y="2068560"/>
                <a:ext cx="2220120" cy="108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17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41902</TotalTime>
  <Words>967</Words>
  <Application>Microsoft Office PowerPoint</Application>
  <PresentationFormat>宽屏</PresentationFormat>
  <Paragraphs>128</Paragraphs>
  <Slides>21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Theme</vt:lpstr>
      <vt:lpstr>最优化技术 -模拟退火算法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胡 哲诚</cp:lastModifiedBy>
  <cp:revision>663</cp:revision>
  <dcterms:created xsi:type="dcterms:W3CDTF">2019-12-25T10:26:10Z</dcterms:created>
  <dcterms:modified xsi:type="dcterms:W3CDTF">2022-05-29T11:55:57Z</dcterms:modified>
</cp:coreProperties>
</file>